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handoutMasterIdLst>
    <p:handoutMasterId r:id="rId36"/>
  </p:handoutMasterIdLst>
  <p:sldIdLst>
    <p:sldId id="320" r:id="rId2"/>
    <p:sldId id="312" r:id="rId3"/>
    <p:sldId id="260" r:id="rId4"/>
    <p:sldId id="262" r:id="rId5"/>
    <p:sldId id="284" r:id="rId6"/>
    <p:sldId id="287" r:id="rId7"/>
    <p:sldId id="288" r:id="rId8"/>
    <p:sldId id="290" r:id="rId9"/>
    <p:sldId id="291" r:id="rId10"/>
    <p:sldId id="295" r:id="rId11"/>
    <p:sldId id="316" r:id="rId12"/>
    <p:sldId id="292" r:id="rId13"/>
    <p:sldId id="293" r:id="rId14"/>
    <p:sldId id="294" r:id="rId15"/>
    <p:sldId id="304" r:id="rId16"/>
    <p:sldId id="298" r:id="rId17"/>
    <p:sldId id="299" r:id="rId18"/>
    <p:sldId id="300" r:id="rId19"/>
    <p:sldId id="301" r:id="rId20"/>
    <p:sldId id="322" r:id="rId21"/>
    <p:sldId id="270" r:id="rId22"/>
    <p:sldId id="309" r:id="rId23"/>
    <p:sldId id="256" r:id="rId24"/>
    <p:sldId id="297" r:id="rId25"/>
    <p:sldId id="329" r:id="rId26"/>
    <p:sldId id="331" r:id="rId27"/>
    <p:sldId id="332" r:id="rId28"/>
    <p:sldId id="324" r:id="rId29"/>
    <p:sldId id="325" r:id="rId30"/>
    <p:sldId id="326" r:id="rId31"/>
    <p:sldId id="323" r:id="rId32"/>
    <p:sldId id="311" r:id="rId33"/>
    <p:sldId id="310"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CC"/>
    <a:srgbClr val="0000FF"/>
    <a:srgbClr val="C4C4C4"/>
    <a:srgbClr val="F2A876"/>
    <a:srgbClr val="13EBD1"/>
    <a:srgbClr val="393971"/>
    <a:srgbClr val="A915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38" autoAdjust="0"/>
    <p:restoredTop sz="94660"/>
  </p:normalViewPr>
  <p:slideViewPr>
    <p:cSldViewPr snapToGrid="0">
      <p:cViewPr varScale="1">
        <p:scale>
          <a:sx n="89" d="100"/>
          <a:sy n="89" d="100"/>
        </p:scale>
        <p:origin x="37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4" Type="http://schemas.openxmlformats.org/officeDocument/2006/relationships/image" Target="../media/image1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4"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0B2F98-7F49-4ADE-BDD1-B33DA1202E57}" type="doc">
      <dgm:prSet loTypeId="urn:microsoft.com/office/officeart/2008/layout/VerticalCurvedList" loCatId="list" qsTypeId="urn:microsoft.com/office/officeart/2005/8/quickstyle/simple1" qsCatId="simple" csTypeId="urn:microsoft.com/office/officeart/2005/8/colors/accent1_4" csCatId="accent1" phldr="1"/>
      <dgm:spPr/>
      <dgm:t>
        <a:bodyPr/>
        <a:lstStyle/>
        <a:p>
          <a:endParaRPr lang="en-MY"/>
        </a:p>
      </dgm:t>
    </dgm:pt>
    <dgm:pt modelId="{09AE91A4-FF42-449C-B9DB-AD84198C8792}">
      <dgm:prSet phldrT="[Text]" custT="1"/>
      <dgm:spPr/>
      <dgm:t>
        <a:bodyPr/>
        <a:lstStyle/>
        <a:p>
          <a:pPr algn="l"/>
          <a:r>
            <a:rPr lang="ms-MY" sz="2000" dirty="0"/>
            <a:t>Terdapat dua komponen dalam perlakuan membaca iaitu kemahiran mengenal atau mengecap perkataan-perkataan dan kemahiran memahami apa yang dibaca</a:t>
          </a:r>
          <a:endParaRPr lang="en-MY" sz="2000" dirty="0"/>
        </a:p>
      </dgm:t>
    </dgm:pt>
    <dgm:pt modelId="{D213009F-A38B-41DF-A5DB-A192B749ABC1}" type="parTrans" cxnId="{B5A840FC-4803-4405-999A-FED0C6E7C629}">
      <dgm:prSet/>
      <dgm:spPr/>
      <dgm:t>
        <a:bodyPr/>
        <a:lstStyle/>
        <a:p>
          <a:endParaRPr lang="en-MY"/>
        </a:p>
      </dgm:t>
    </dgm:pt>
    <dgm:pt modelId="{799B043E-9868-4724-A5A8-4C9BE8234A25}" type="sibTrans" cxnId="{B5A840FC-4803-4405-999A-FED0C6E7C629}">
      <dgm:prSet/>
      <dgm:spPr/>
      <dgm:t>
        <a:bodyPr/>
        <a:lstStyle/>
        <a:p>
          <a:endParaRPr lang="en-MY"/>
        </a:p>
      </dgm:t>
    </dgm:pt>
    <dgm:pt modelId="{D818D92D-DA6A-4439-A3AE-BC9C2D5D79CF}">
      <dgm:prSet phldrT="[Text]" custT="1"/>
      <dgm:spPr>
        <a:solidFill>
          <a:srgbClr val="7030A0"/>
        </a:solidFill>
      </dgm:spPr>
      <dgm:t>
        <a:bodyPr/>
        <a:lstStyle/>
        <a:p>
          <a:r>
            <a:rPr lang="ms-MY" sz="2000" dirty="0"/>
            <a:t>Aspek yang ditekankan dalam proses membaca ialah aspek kepentingan berfikir, merasai dan membayangkan serta memahami apa yang dibaca</a:t>
          </a:r>
          <a:endParaRPr lang="en-MY" sz="2000" dirty="0"/>
        </a:p>
      </dgm:t>
    </dgm:pt>
    <dgm:pt modelId="{91A64E2C-AA2E-49E7-9DB0-91422EBA107D}" type="parTrans" cxnId="{479AEAEF-DD7C-465F-AD5E-8CCAC0AF5E8E}">
      <dgm:prSet/>
      <dgm:spPr/>
      <dgm:t>
        <a:bodyPr/>
        <a:lstStyle/>
        <a:p>
          <a:endParaRPr lang="en-MY"/>
        </a:p>
      </dgm:t>
    </dgm:pt>
    <dgm:pt modelId="{3A9AF907-D60A-4AE6-9810-5E63C064CC86}" type="sibTrans" cxnId="{479AEAEF-DD7C-465F-AD5E-8CCAC0AF5E8E}">
      <dgm:prSet/>
      <dgm:spPr/>
      <dgm:t>
        <a:bodyPr/>
        <a:lstStyle/>
        <a:p>
          <a:endParaRPr lang="en-MY"/>
        </a:p>
      </dgm:t>
    </dgm:pt>
    <dgm:pt modelId="{F3B8DFAB-0675-48E5-A683-F2C9657D5964}">
      <dgm:prSet phldrT="[Text]"/>
      <dgm:spPr>
        <a:solidFill>
          <a:srgbClr val="B800B8"/>
        </a:solidFill>
      </dgm:spPr>
      <dgm:t>
        <a:bodyPr/>
        <a:lstStyle/>
        <a:p>
          <a:r>
            <a:rPr lang="ms-MY" dirty="0"/>
            <a:t>Proses membaca adalah untuk memahami isi,  maklumat, penerangan atau mesej yang hendak disampaikan oleh penulis</a:t>
          </a:r>
          <a:endParaRPr lang="en-MY" dirty="0"/>
        </a:p>
      </dgm:t>
    </dgm:pt>
    <dgm:pt modelId="{3BF65F80-8B49-444F-9FBC-A4875EEE4EA2}" type="parTrans" cxnId="{36DB8BF7-31AA-4724-A15D-A8E2283AD9E4}">
      <dgm:prSet/>
      <dgm:spPr/>
      <dgm:t>
        <a:bodyPr/>
        <a:lstStyle/>
        <a:p>
          <a:endParaRPr lang="en-MY"/>
        </a:p>
      </dgm:t>
    </dgm:pt>
    <dgm:pt modelId="{CD10D20A-94B6-474D-AC6F-9E77DE3555FF}" type="sibTrans" cxnId="{36DB8BF7-31AA-4724-A15D-A8E2283AD9E4}">
      <dgm:prSet/>
      <dgm:spPr/>
      <dgm:t>
        <a:bodyPr/>
        <a:lstStyle/>
        <a:p>
          <a:endParaRPr lang="en-MY"/>
        </a:p>
      </dgm:t>
    </dgm:pt>
    <dgm:pt modelId="{2E91D065-BB1D-4C8C-8CCB-B8D253E998A4}">
      <dgm:prSet phldrT="[Text]"/>
      <dgm:spPr/>
      <dgm:t>
        <a:bodyPr/>
        <a:lstStyle/>
        <a:p>
          <a:r>
            <a:rPr lang="ms-MY" dirty="0"/>
            <a:t>Seseorang pembaca (contohnya pelajar) akan membawa tujuan, jangkaan dan pengetahuan serta pengalaman lalu kepada apa yang dibaca. </a:t>
          </a:r>
          <a:endParaRPr lang="en-MY" dirty="0"/>
        </a:p>
      </dgm:t>
    </dgm:pt>
    <dgm:pt modelId="{4925A6F6-2525-4A5D-B581-5863B7A334E9}" type="parTrans" cxnId="{A91031E1-A3A6-4C4D-A5A0-5FDBD16590D4}">
      <dgm:prSet/>
      <dgm:spPr/>
      <dgm:t>
        <a:bodyPr/>
        <a:lstStyle/>
        <a:p>
          <a:endParaRPr lang="en-MY"/>
        </a:p>
      </dgm:t>
    </dgm:pt>
    <dgm:pt modelId="{D4838A48-111D-4452-9610-B9287D2FE6E4}" type="sibTrans" cxnId="{A91031E1-A3A6-4C4D-A5A0-5FDBD16590D4}">
      <dgm:prSet/>
      <dgm:spPr/>
      <dgm:t>
        <a:bodyPr/>
        <a:lstStyle/>
        <a:p>
          <a:endParaRPr lang="en-MY"/>
        </a:p>
      </dgm:t>
    </dgm:pt>
    <dgm:pt modelId="{86350324-DE2C-4E9F-ADEE-989446CEEFEF}" type="pres">
      <dgm:prSet presAssocID="{DD0B2F98-7F49-4ADE-BDD1-B33DA1202E57}" presName="Name0" presStyleCnt="0">
        <dgm:presLayoutVars>
          <dgm:chMax val="7"/>
          <dgm:chPref val="7"/>
          <dgm:dir/>
        </dgm:presLayoutVars>
      </dgm:prSet>
      <dgm:spPr/>
    </dgm:pt>
    <dgm:pt modelId="{703DFA70-F021-44D6-9D02-E31782FCDDBA}" type="pres">
      <dgm:prSet presAssocID="{DD0B2F98-7F49-4ADE-BDD1-B33DA1202E57}" presName="Name1" presStyleCnt="0"/>
      <dgm:spPr/>
    </dgm:pt>
    <dgm:pt modelId="{14DAB7D0-84FC-44AA-83DA-1B0264837242}" type="pres">
      <dgm:prSet presAssocID="{DD0B2F98-7F49-4ADE-BDD1-B33DA1202E57}" presName="cycle" presStyleCnt="0"/>
      <dgm:spPr/>
    </dgm:pt>
    <dgm:pt modelId="{8C7DD4C5-D45D-438A-BD69-498331510A52}" type="pres">
      <dgm:prSet presAssocID="{DD0B2F98-7F49-4ADE-BDD1-B33DA1202E57}" presName="srcNode" presStyleLbl="node1" presStyleIdx="0" presStyleCnt="4"/>
      <dgm:spPr/>
    </dgm:pt>
    <dgm:pt modelId="{EAF3D9B9-128B-4EB6-AD9D-6A6722504430}" type="pres">
      <dgm:prSet presAssocID="{DD0B2F98-7F49-4ADE-BDD1-B33DA1202E57}" presName="conn" presStyleLbl="parChTrans1D2" presStyleIdx="0" presStyleCnt="1"/>
      <dgm:spPr/>
    </dgm:pt>
    <dgm:pt modelId="{12A1AE3C-6147-4216-A623-7840AC1C0DCD}" type="pres">
      <dgm:prSet presAssocID="{DD0B2F98-7F49-4ADE-BDD1-B33DA1202E57}" presName="extraNode" presStyleLbl="node1" presStyleIdx="0" presStyleCnt="4"/>
      <dgm:spPr/>
    </dgm:pt>
    <dgm:pt modelId="{26AD5755-C281-4125-9615-92C3B1F4AE3D}" type="pres">
      <dgm:prSet presAssocID="{DD0B2F98-7F49-4ADE-BDD1-B33DA1202E57}" presName="dstNode" presStyleLbl="node1" presStyleIdx="0" presStyleCnt="4"/>
      <dgm:spPr/>
    </dgm:pt>
    <dgm:pt modelId="{E9158593-25FF-47FA-A09F-6B21D4409CBD}" type="pres">
      <dgm:prSet presAssocID="{09AE91A4-FF42-449C-B9DB-AD84198C8792}" presName="text_1" presStyleLbl="node1" presStyleIdx="0" presStyleCnt="4" custScaleY="129287">
        <dgm:presLayoutVars>
          <dgm:bulletEnabled val="1"/>
        </dgm:presLayoutVars>
      </dgm:prSet>
      <dgm:spPr/>
    </dgm:pt>
    <dgm:pt modelId="{4889E2F7-5137-4E08-AEDE-A1AE81B81641}" type="pres">
      <dgm:prSet presAssocID="{09AE91A4-FF42-449C-B9DB-AD84198C8792}" presName="accent_1" presStyleCnt="0"/>
      <dgm:spPr/>
    </dgm:pt>
    <dgm:pt modelId="{57D99CA7-EDE1-4B89-946D-31984AF6D88E}" type="pres">
      <dgm:prSet presAssocID="{09AE91A4-FF42-449C-B9DB-AD84198C8792}" presName="accentRepeatNode" presStyleLbl="solidFgAcc1" presStyleIdx="0" presStyleCnt="4"/>
      <dgm:spPr>
        <a:blipFill rotWithShape="0">
          <a:blip xmlns:r="http://schemas.openxmlformats.org/officeDocument/2006/relationships" r:embed="rId1"/>
          <a:stretch>
            <a:fillRect/>
          </a:stretch>
        </a:blipFill>
      </dgm:spPr>
    </dgm:pt>
    <dgm:pt modelId="{260E399F-3264-41EB-9FA1-5ADE2753EBEF}" type="pres">
      <dgm:prSet presAssocID="{D818D92D-DA6A-4439-A3AE-BC9C2D5D79CF}" presName="text_2" presStyleLbl="node1" presStyleIdx="1" presStyleCnt="4" custScaleY="126191">
        <dgm:presLayoutVars>
          <dgm:bulletEnabled val="1"/>
        </dgm:presLayoutVars>
      </dgm:prSet>
      <dgm:spPr/>
    </dgm:pt>
    <dgm:pt modelId="{3C4AAE8F-B7F9-477C-8408-1BD6E571D4F2}" type="pres">
      <dgm:prSet presAssocID="{D818D92D-DA6A-4439-A3AE-BC9C2D5D79CF}" presName="accent_2" presStyleCnt="0"/>
      <dgm:spPr/>
    </dgm:pt>
    <dgm:pt modelId="{9B782BC8-EEC7-4273-98A6-93EA7B14BC2F}" type="pres">
      <dgm:prSet presAssocID="{D818D92D-DA6A-4439-A3AE-BC9C2D5D79CF}" presName="accentRepeatNode" presStyleLbl="solidFgAcc1" presStyleIdx="1" presStyleCnt="4"/>
      <dgm:spPr>
        <a:blipFill rotWithShape="0">
          <a:blip xmlns:r="http://schemas.openxmlformats.org/officeDocument/2006/relationships" r:embed="rId2"/>
          <a:stretch>
            <a:fillRect/>
          </a:stretch>
        </a:blipFill>
      </dgm:spPr>
    </dgm:pt>
    <dgm:pt modelId="{4F028984-7488-4193-9D7D-A5D18355F75A}" type="pres">
      <dgm:prSet presAssocID="{F3B8DFAB-0675-48E5-A683-F2C9657D5964}" presName="text_3" presStyleLbl="node1" presStyleIdx="2" presStyleCnt="4">
        <dgm:presLayoutVars>
          <dgm:bulletEnabled val="1"/>
        </dgm:presLayoutVars>
      </dgm:prSet>
      <dgm:spPr/>
    </dgm:pt>
    <dgm:pt modelId="{E6784ABD-CB44-4BCB-9BB9-FFD94E74936B}" type="pres">
      <dgm:prSet presAssocID="{F3B8DFAB-0675-48E5-A683-F2C9657D5964}" presName="accent_3" presStyleCnt="0"/>
      <dgm:spPr/>
    </dgm:pt>
    <dgm:pt modelId="{3FB1B8D9-4FDD-42A5-A574-634D5113E810}" type="pres">
      <dgm:prSet presAssocID="{F3B8DFAB-0675-48E5-A683-F2C9657D5964}" presName="accentRepeatNode" presStyleLbl="solidFgAcc1" presStyleIdx="2" presStyleCnt="4"/>
      <dgm:spPr>
        <a:blipFill rotWithShape="0">
          <a:blip xmlns:r="http://schemas.openxmlformats.org/officeDocument/2006/relationships" r:embed="rId3"/>
          <a:stretch>
            <a:fillRect/>
          </a:stretch>
        </a:blipFill>
      </dgm:spPr>
    </dgm:pt>
    <dgm:pt modelId="{E276DE78-256B-4FB3-AA95-8A940F9470CA}" type="pres">
      <dgm:prSet presAssocID="{2E91D065-BB1D-4C8C-8CCB-B8D253E998A4}" presName="text_4" presStyleLbl="node1" presStyleIdx="3" presStyleCnt="4">
        <dgm:presLayoutVars>
          <dgm:bulletEnabled val="1"/>
        </dgm:presLayoutVars>
      </dgm:prSet>
      <dgm:spPr/>
    </dgm:pt>
    <dgm:pt modelId="{8AB1FEF3-2CF0-47D9-B35F-1B25633EED1F}" type="pres">
      <dgm:prSet presAssocID="{2E91D065-BB1D-4C8C-8CCB-B8D253E998A4}" presName="accent_4" presStyleCnt="0"/>
      <dgm:spPr/>
    </dgm:pt>
    <dgm:pt modelId="{B307A57A-1938-4C43-9DC3-C5C6D856CC6D}" type="pres">
      <dgm:prSet presAssocID="{2E91D065-BB1D-4C8C-8CCB-B8D253E998A4}" presName="accentRepeatNode" presStyleLbl="solidFgAcc1" presStyleIdx="3" presStyleCnt="4"/>
      <dgm:spPr>
        <a:blipFill rotWithShape="0">
          <a:blip xmlns:r="http://schemas.openxmlformats.org/officeDocument/2006/relationships" r:embed="rId4"/>
          <a:stretch>
            <a:fillRect/>
          </a:stretch>
        </a:blipFill>
      </dgm:spPr>
    </dgm:pt>
  </dgm:ptLst>
  <dgm:cxnLst>
    <dgm:cxn modelId="{52482707-9A86-4819-B4F1-3A20C8DBB8A9}" type="presOf" srcId="{09AE91A4-FF42-449C-B9DB-AD84198C8792}" destId="{E9158593-25FF-47FA-A09F-6B21D4409CBD}" srcOrd="0" destOrd="0" presId="urn:microsoft.com/office/officeart/2008/layout/VerticalCurvedList"/>
    <dgm:cxn modelId="{E75FE813-DAC6-43D6-A137-49B66DA6C1BB}" type="presOf" srcId="{D818D92D-DA6A-4439-A3AE-BC9C2D5D79CF}" destId="{260E399F-3264-41EB-9FA1-5ADE2753EBEF}" srcOrd="0" destOrd="0" presId="urn:microsoft.com/office/officeart/2008/layout/VerticalCurvedList"/>
    <dgm:cxn modelId="{F9A81E92-8F53-4E68-806B-53E5649CA19D}" type="presOf" srcId="{2E91D065-BB1D-4C8C-8CCB-B8D253E998A4}" destId="{E276DE78-256B-4FB3-AA95-8A940F9470CA}" srcOrd="0" destOrd="0" presId="urn:microsoft.com/office/officeart/2008/layout/VerticalCurvedList"/>
    <dgm:cxn modelId="{35CE5BA5-2F78-4E29-8738-66E8233B1E56}" type="presOf" srcId="{799B043E-9868-4724-A5A8-4C9BE8234A25}" destId="{EAF3D9B9-128B-4EB6-AD9D-6A6722504430}" srcOrd="0" destOrd="0" presId="urn:microsoft.com/office/officeart/2008/layout/VerticalCurvedList"/>
    <dgm:cxn modelId="{295FFDD9-813F-4C37-A450-3C09444B5B8C}" type="presOf" srcId="{F3B8DFAB-0675-48E5-A683-F2C9657D5964}" destId="{4F028984-7488-4193-9D7D-A5D18355F75A}" srcOrd="0" destOrd="0" presId="urn:microsoft.com/office/officeart/2008/layout/VerticalCurvedList"/>
    <dgm:cxn modelId="{A91031E1-A3A6-4C4D-A5A0-5FDBD16590D4}" srcId="{DD0B2F98-7F49-4ADE-BDD1-B33DA1202E57}" destId="{2E91D065-BB1D-4C8C-8CCB-B8D253E998A4}" srcOrd="3" destOrd="0" parTransId="{4925A6F6-2525-4A5D-B581-5863B7A334E9}" sibTransId="{D4838A48-111D-4452-9610-B9287D2FE6E4}"/>
    <dgm:cxn modelId="{6C020BED-86BD-46E2-A0A5-A2D072E547C7}" type="presOf" srcId="{DD0B2F98-7F49-4ADE-BDD1-B33DA1202E57}" destId="{86350324-DE2C-4E9F-ADEE-989446CEEFEF}" srcOrd="0" destOrd="0" presId="urn:microsoft.com/office/officeart/2008/layout/VerticalCurvedList"/>
    <dgm:cxn modelId="{479AEAEF-DD7C-465F-AD5E-8CCAC0AF5E8E}" srcId="{DD0B2F98-7F49-4ADE-BDD1-B33DA1202E57}" destId="{D818D92D-DA6A-4439-A3AE-BC9C2D5D79CF}" srcOrd="1" destOrd="0" parTransId="{91A64E2C-AA2E-49E7-9DB0-91422EBA107D}" sibTransId="{3A9AF907-D60A-4AE6-9810-5E63C064CC86}"/>
    <dgm:cxn modelId="{36DB8BF7-31AA-4724-A15D-A8E2283AD9E4}" srcId="{DD0B2F98-7F49-4ADE-BDD1-B33DA1202E57}" destId="{F3B8DFAB-0675-48E5-A683-F2C9657D5964}" srcOrd="2" destOrd="0" parTransId="{3BF65F80-8B49-444F-9FBC-A4875EEE4EA2}" sibTransId="{CD10D20A-94B6-474D-AC6F-9E77DE3555FF}"/>
    <dgm:cxn modelId="{B5A840FC-4803-4405-999A-FED0C6E7C629}" srcId="{DD0B2F98-7F49-4ADE-BDD1-B33DA1202E57}" destId="{09AE91A4-FF42-449C-B9DB-AD84198C8792}" srcOrd="0" destOrd="0" parTransId="{D213009F-A38B-41DF-A5DB-A192B749ABC1}" sibTransId="{799B043E-9868-4724-A5A8-4C9BE8234A25}"/>
    <dgm:cxn modelId="{B901606B-DE29-4676-AD07-BCBF7E421AB0}" type="presParOf" srcId="{86350324-DE2C-4E9F-ADEE-989446CEEFEF}" destId="{703DFA70-F021-44D6-9D02-E31782FCDDBA}" srcOrd="0" destOrd="0" presId="urn:microsoft.com/office/officeart/2008/layout/VerticalCurvedList"/>
    <dgm:cxn modelId="{3FD7F642-525E-459F-873F-9F41F8F9278A}" type="presParOf" srcId="{703DFA70-F021-44D6-9D02-E31782FCDDBA}" destId="{14DAB7D0-84FC-44AA-83DA-1B0264837242}" srcOrd="0" destOrd="0" presId="urn:microsoft.com/office/officeart/2008/layout/VerticalCurvedList"/>
    <dgm:cxn modelId="{EB4DD649-370D-4C71-9532-1347C32248C9}" type="presParOf" srcId="{14DAB7D0-84FC-44AA-83DA-1B0264837242}" destId="{8C7DD4C5-D45D-438A-BD69-498331510A52}" srcOrd="0" destOrd="0" presId="urn:microsoft.com/office/officeart/2008/layout/VerticalCurvedList"/>
    <dgm:cxn modelId="{2C7E0607-1BEE-4BB3-BC83-D46B2B858642}" type="presParOf" srcId="{14DAB7D0-84FC-44AA-83DA-1B0264837242}" destId="{EAF3D9B9-128B-4EB6-AD9D-6A6722504430}" srcOrd="1" destOrd="0" presId="urn:microsoft.com/office/officeart/2008/layout/VerticalCurvedList"/>
    <dgm:cxn modelId="{78C33ACB-7045-42AC-844C-4154CEBA4481}" type="presParOf" srcId="{14DAB7D0-84FC-44AA-83DA-1B0264837242}" destId="{12A1AE3C-6147-4216-A623-7840AC1C0DCD}" srcOrd="2" destOrd="0" presId="urn:microsoft.com/office/officeart/2008/layout/VerticalCurvedList"/>
    <dgm:cxn modelId="{A4FF09F2-2CC0-427F-A2D3-9557178D6753}" type="presParOf" srcId="{14DAB7D0-84FC-44AA-83DA-1B0264837242}" destId="{26AD5755-C281-4125-9615-92C3B1F4AE3D}" srcOrd="3" destOrd="0" presId="urn:microsoft.com/office/officeart/2008/layout/VerticalCurvedList"/>
    <dgm:cxn modelId="{DD1A6731-AA99-4F90-9700-D4CF8AC910AC}" type="presParOf" srcId="{703DFA70-F021-44D6-9D02-E31782FCDDBA}" destId="{E9158593-25FF-47FA-A09F-6B21D4409CBD}" srcOrd="1" destOrd="0" presId="urn:microsoft.com/office/officeart/2008/layout/VerticalCurvedList"/>
    <dgm:cxn modelId="{51E2D28C-2183-4C14-839C-7B90617F5F9D}" type="presParOf" srcId="{703DFA70-F021-44D6-9D02-E31782FCDDBA}" destId="{4889E2F7-5137-4E08-AEDE-A1AE81B81641}" srcOrd="2" destOrd="0" presId="urn:microsoft.com/office/officeart/2008/layout/VerticalCurvedList"/>
    <dgm:cxn modelId="{55DA8B11-2CEB-4629-BFD9-0B091C293E10}" type="presParOf" srcId="{4889E2F7-5137-4E08-AEDE-A1AE81B81641}" destId="{57D99CA7-EDE1-4B89-946D-31984AF6D88E}" srcOrd="0" destOrd="0" presId="urn:microsoft.com/office/officeart/2008/layout/VerticalCurvedList"/>
    <dgm:cxn modelId="{F47D43F7-E4D8-4758-BFD9-0BA073685839}" type="presParOf" srcId="{703DFA70-F021-44D6-9D02-E31782FCDDBA}" destId="{260E399F-3264-41EB-9FA1-5ADE2753EBEF}" srcOrd="3" destOrd="0" presId="urn:microsoft.com/office/officeart/2008/layout/VerticalCurvedList"/>
    <dgm:cxn modelId="{BB9CF590-72DB-433A-A6F8-D871969B5427}" type="presParOf" srcId="{703DFA70-F021-44D6-9D02-E31782FCDDBA}" destId="{3C4AAE8F-B7F9-477C-8408-1BD6E571D4F2}" srcOrd="4" destOrd="0" presId="urn:microsoft.com/office/officeart/2008/layout/VerticalCurvedList"/>
    <dgm:cxn modelId="{E31DA862-8011-4A93-8C2E-9FF2D186C048}" type="presParOf" srcId="{3C4AAE8F-B7F9-477C-8408-1BD6E571D4F2}" destId="{9B782BC8-EEC7-4273-98A6-93EA7B14BC2F}" srcOrd="0" destOrd="0" presId="urn:microsoft.com/office/officeart/2008/layout/VerticalCurvedList"/>
    <dgm:cxn modelId="{AFE30BBE-8057-4B9A-8788-CDF27F81D365}" type="presParOf" srcId="{703DFA70-F021-44D6-9D02-E31782FCDDBA}" destId="{4F028984-7488-4193-9D7D-A5D18355F75A}" srcOrd="5" destOrd="0" presId="urn:microsoft.com/office/officeart/2008/layout/VerticalCurvedList"/>
    <dgm:cxn modelId="{229F190A-C49C-4548-AF00-CB126CC21320}" type="presParOf" srcId="{703DFA70-F021-44D6-9D02-E31782FCDDBA}" destId="{E6784ABD-CB44-4BCB-9BB9-FFD94E74936B}" srcOrd="6" destOrd="0" presId="urn:microsoft.com/office/officeart/2008/layout/VerticalCurvedList"/>
    <dgm:cxn modelId="{5B170770-9460-469D-BF18-DECDA4D866A5}" type="presParOf" srcId="{E6784ABD-CB44-4BCB-9BB9-FFD94E74936B}" destId="{3FB1B8D9-4FDD-42A5-A574-634D5113E810}" srcOrd="0" destOrd="0" presId="urn:microsoft.com/office/officeart/2008/layout/VerticalCurvedList"/>
    <dgm:cxn modelId="{211AF1C1-5105-41E5-A56B-EC8B5AEE6440}" type="presParOf" srcId="{703DFA70-F021-44D6-9D02-E31782FCDDBA}" destId="{E276DE78-256B-4FB3-AA95-8A940F9470CA}" srcOrd="7" destOrd="0" presId="urn:microsoft.com/office/officeart/2008/layout/VerticalCurvedList"/>
    <dgm:cxn modelId="{A8522965-44A5-4A82-AFC9-159DCC3F641B}" type="presParOf" srcId="{703DFA70-F021-44D6-9D02-E31782FCDDBA}" destId="{8AB1FEF3-2CF0-47D9-B35F-1B25633EED1F}" srcOrd="8" destOrd="0" presId="urn:microsoft.com/office/officeart/2008/layout/VerticalCurvedList"/>
    <dgm:cxn modelId="{E610A614-6F08-4BD8-8BBB-788A2AEAC845}" type="presParOf" srcId="{8AB1FEF3-2CF0-47D9-B35F-1B25633EED1F}" destId="{B307A57A-1938-4C43-9DC3-C5C6D856CC6D}"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DCF1EE-2F39-43F9-8EA3-3985ECB03DBA}"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MY"/>
        </a:p>
      </dgm:t>
    </dgm:pt>
    <dgm:pt modelId="{EAFED9A1-D84B-4111-AFDA-685B261322DD}">
      <dgm:prSet phldrT="[Text]" custT="1"/>
      <dgm:spPr/>
      <dgm:t>
        <a:bodyPr/>
        <a:lstStyle/>
        <a:p>
          <a:r>
            <a:rPr lang="ms-MY" sz="2000" dirty="0"/>
            <a:t>Keupayaan membaca secara pantas meningkat dengan berkesan</a:t>
          </a:r>
          <a:endParaRPr lang="en-MY" sz="2000" dirty="0"/>
        </a:p>
      </dgm:t>
    </dgm:pt>
    <dgm:pt modelId="{684F3C76-4D8E-45C3-B53B-A41D26439FF8}" type="parTrans" cxnId="{A366707E-95BA-474C-8A7B-FDE635C5F27C}">
      <dgm:prSet/>
      <dgm:spPr/>
      <dgm:t>
        <a:bodyPr/>
        <a:lstStyle/>
        <a:p>
          <a:endParaRPr lang="en-MY"/>
        </a:p>
      </dgm:t>
    </dgm:pt>
    <dgm:pt modelId="{4F4EB4C7-06C1-4000-BFE4-2D2BC132754E}" type="sibTrans" cxnId="{A366707E-95BA-474C-8A7B-FDE635C5F27C}">
      <dgm:prSet/>
      <dgm:spPr/>
      <dgm:t>
        <a:bodyPr/>
        <a:lstStyle/>
        <a:p>
          <a:endParaRPr lang="en-MY"/>
        </a:p>
      </dgm:t>
    </dgm:pt>
    <dgm:pt modelId="{C5D5A9B3-2589-4283-9E51-7B904B8A91BD}">
      <dgm:prSet phldrT="[Text]" custT="1"/>
      <dgm:spPr/>
      <dgm:t>
        <a:bodyPr/>
        <a:lstStyle/>
        <a:p>
          <a:r>
            <a:rPr lang="ms-MY" sz="2000" dirty="0"/>
            <a:t>Daya fokus dan kefahaman menyeluruh ketika membaca menjadi lebih baik</a:t>
          </a:r>
          <a:endParaRPr lang="en-MY" sz="2000" dirty="0"/>
        </a:p>
      </dgm:t>
    </dgm:pt>
    <dgm:pt modelId="{6868D03A-4260-47D6-991D-50F15EF257F8}" type="parTrans" cxnId="{AE0AA4FE-B6DB-49E4-B0F0-95D176F76A09}">
      <dgm:prSet/>
      <dgm:spPr/>
      <dgm:t>
        <a:bodyPr/>
        <a:lstStyle/>
        <a:p>
          <a:endParaRPr lang="en-MY"/>
        </a:p>
      </dgm:t>
    </dgm:pt>
    <dgm:pt modelId="{5B4405CE-285C-4B42-9B36-53BAFFD66912}" type="sibTrans" cxnId="{AE0AA4FE-B6DB-49E4-B0F0-95D176F76A09}">
      <dgm:prSet/>
      <dgm:spPr/>
      <dgm:t>
        <a:bodyPr/>
        <a:lstStyle/>
        <a:p>
          <a:endParaRPr lang="en-MY"/>
        </a:p>
      </dgm:t>
    </dgm:pt>
    <dgm:pt modelId="{2FF0F461-FD80-423C-A5F1-430A22A3880E}">
      <dgm:prSet phldrT="[Text]" custT="1"/>
      <dgm:spPr/>
      <dgm:t>
        <a:bodyPr/>
        <a:lstStyle/>
        <a:p>
          <a:r>
            <a:rPr lang="ms-MY" sz="2000" dirty="0"/>
            <a:t>Fungsi koordinasi mata dan otak menjadi lebih baik</a:t>
          </a:r>
          <a:endParaRPr lang="en-MY" sz="2000" dirty="0"/>
        </a:p>
      </dgm:t>
    </dgm:pt>
    <dgm:pt modelId="{DA3DD5FB-3710-416F-9ACA-DFBA64D34C1C}" type="parTrans" cxnId="{14DEF924-F5EB-45D4-897D-8903191B2EE7}">
      <dgm:prSet/>
      <dgm:spPr/>
      <dgm:t>
        <a:bodyPr/>
        <a:lstStyle/>
        <a:p>
          <a:endParaRPr lang="en-MY"/>
        </a:p>
      </dgm:t>
    </dgm:pt>
    <dgm:pt modelId="{B9AC6BEF-24AE-4235-B9F1-2501551E7AC9}" type="sibTrans" cxnId="{14DEF924-F5EB-45D4-897D-8903191B2EE7}">
      <dgm:prSet/>
      <dgm:spPr/>
      <dgm:t>
        <a:bodyPr/>
        <a:lstStyle/>
        <a:p>
          <a:endParaRPr lang="en-MY"/>
        </a:p>
      </dgm:t>
    </dgm:pt>
    <dgm:pt modelId="{6FD71E55-D0E8-419A-AA67-59030AD9710A}">
      <dgm:prSet custT="1"/>
      <dgm:spPr/>
      <dgm:t>
        <a:bodyPr/>
        <a:lstStyle/>
        <a:p>
          <a:r>
            <a:rPr lang="ms-MY" sz="2000" dirty="0"/>
            <a:t>Pelbagai teknik bacaan pantas dapat dikuasai oleh pembaca</a:t>
          </a:r>
        </a:p>
      </dgm:t>
    </dgm:pt>
    <dgm:pt modelId="{80C2E313-934B-43EE-8A23-EFE0418FC776}" type="parTrans" cxnId="{9AA72C71-4946-40ED-A81A-7A86906DFD25}">
      <dgm:prSet/>
      <dgm:spPr/>
      <dgm:t>
        <a:bodyPr/>
        <a:lstStyle/>
        <a:p>
          <a:endParaRPr lang="en-MY"/>
        </a:p>
      </dgm:t>
    </dgm:pt>
    <dgm:pt modelId="{351173E9-F631-4523-8A2F-1A155419A9D9}" type="sibTrans" cxnId="{9AA72C71-4946-40ED-A81A-7A86906DFD25}">
      <dgm:prSet/>
      <dgm:spPr/>
      <dgm:t>
        <a:bodyPr/>
        <a:lstStyle/>
        <a:p>
          <a:endParaRPr lang="en-MY"/>
        </a:p>
      </dgm:t>
    </dgm:pt>
    <dgm:pt modelId="{43F662AE-68BE-4E28-8586-048ABBD68E08}">
      <dgm:prSet custT="1"/>
      <dgm:spPr/>
      <dgm:t>
        <a:bodyPr/>
        <a:lstStyle/>
        <a:p>
          <a:r>
            <a:rPr lang="ms-MY" sz="2000" dirty="0"/>
            <a:t>Menjimatkan masa pembacaan dan meningkatkan keyakinan diri </a:t>
          </a:r>
        </a:p>
      </dgm:t>
    </dgm:pt>
    <dgm:pt modelId="{0A18E382-FC02-4EE0-BEFD-58E917D80403}" type="parTrans" cxnId="{D6496ECF-081A-45D6-9CD1-2C6FC424FAAE}">
      <dgm:prSet/>
      <dgm:spPr/>
      <dgm:t>
        <a:bodyPr/>
        <a:lstStyle/>
        <a:p>
          <a:endParaRPr lang="en-MY"/>
        </a:p>
      </dgm:t>
    </dgm:pt>
    <dgm:pt modelId="{965403AD-933D-412E-A5B1-A00CF67F0DFC}" type="sibTrans" cxnId="{D6496ECF-081A-45D6-9CD1-2C6FC424FAAE}">
      <dgm:prSet/>
      <dgm:spPr/>
      <dgm:t>
        <a:bodyPr/>
        <a:lstStyle/>
        <a:p>
          <a:endParaRPr lang="en-MY"/>
        </a:p>
      </dgm:t>
    </dgm:pt>
    <dgm:pt modelId="{1AC64C3C-86F2-45A2-93FA-6DA4E303894A}">
      <dgm:prSet custT="1"/>
      <dgm:spPr/>
      <dgm:t>
        <a:bodyPr/>
        <a:lstStyle/>
        <a:p>
          <a:r>
            <a:rPr lang="ms-MY" sz="2000" dirty="0"/>
            <a:t>Memperkukuhkan pengetahuan am dan memperbanyakkan penguasaan kosa kata</a:t>
          </a:r>
        </a:p>
      </dgm:t>
    </dgm:pt>
    <dgm:pt modelId="{77365283-1DA5-4639-81D3-67A7796709F8}" type="parTrans" cxnId="{C3BB976F-5007-4DD2-B6FD-73A7925E6FF4}">
      <dgm:prSet/>
      <dgm:spPr/>
      <dgm:t>
        <a:bodyPr/>
        <a:lstStyle/>
        <a:p>
          <a:endParaRPr lang="en-MY"/>
        </a:p>
      </dgm:t>
    </dgm:pt>
    <dgm:pt modelId="{B754D081-3EDA-4513-BB72-E0CB54C6947F}" type="sibTrans" cxnId="{C3BB976F-5007-4DD2-B6FD-73A7925E6FF4}">
      <dgm:prSet/>
      <dgm:spPr/>
      <dgm:t>
        <a:bodyPr/>
        <a:lstStyle/>
        <a:p>
          <a:endParaRPr lang="en-MY"/>
        </a:p>
      </dgm:t>
    </dgm:pt>
    <dgm:pt modelId="{5F6CF9E4-97E5-49F0-A700-A01F48FF7E09}" type="pres">
      <dgm:prSet presAssocID="{47DCF1EE-2F39-43F9-8EA3-3985ECB03DBA}" presName="linear" presStyleCnt="0">
        <dgm:presLayoutVars>
          <dgm:dir/>
          <dgm:animLvl val="lvl"/>
          <dgm:resizeHandles val="exact"/>
        </dgm:presLayoutVars>
      </dgm:prSet>
      <dgm:spPr/>
    </dgm:pt>
    <dgm:pt modelId="{19AE7E63-C54D-4EE7-9E02-5D554F04FAE9}" type="pres">
      <dgm:prSet presAssocID="{EAFED9A1-D84B-4111-AFDA-685B261322DD}" presName="parentLin" presStyleCnt="0"/>
      <dgm:spPr/>
    </dgm:pt>
    <dgm:pt modelId="{2AE39CB3-82D5-4656-801D-B48819BD9E7E}" type="pres">
      <dgm:prSet presAssocID="{EAFED9A1-D84B-4111-AFDA-685B261322DD}" presName="parentLeftMargin" presStyleLbl="node1" presStyleIdx="0" presStyleCnt="6"/>
      <dgm:spPr/>
    </dgm:pt>
    <dgm:pt modelId="{4E530441-0DCE-4B5C-A02B-616181C33093}" type="pres">
      <dgm:prSet presAssocID="{EAFED9A1-D84B-4111-AFDA-685B261322DD}" presName="parentText" presStyleLbl="node1" presStyleIdx="0" presStyleCnt="6" custScaleX="103039">
        <dgm:presLayoutVars>
          <dgm:chMax val="0"/>
          <dgm:bulletEnabled val="1"/>
        </dgm:presLayoutVars>
      </dgm:prSet>
      <dgm:spPr/>
    </dgm:pt>
    <dgm:pt modelId="{7646EA49-1B49-4A0F-877B-E7B0BE4E3CFC}" type="pres">
      <dgm:prSet presAssocID="{EAFED9A1-D84B-4111-AFDA-685B261322DD}" presName="negativeSpace" presStyleCnt="0"/>
      <dgm:spPr/>
    </dgm:pt>
    <dgm:pt modelId="{E128E53D-138D-459D-94D5-A46F4080ED94}" type="pres">
      <dgm:prSet presAssocID="{EAFED9A1-D84B-4111-AFDA-685B261322DD}" presName="childText" presStyleLbl="conFgAcc1" presStyleIdx="0" presStyleCnt="6">
        <dgm:presLayoutVars>
          <dgm:bulletEnabled val="1"/>
        </dgm:presLayoutVars>
      </dgm:prSet>
      <dgm:spPr/>
    </dgm:pt>
    <dgm:pt modelId="{121739CA-6CF2-4E96-A4CB-BEBA106436E4}" type="pres">
      <dgm:prSet presAssocID="{4F4EB4C7-06C1-4000-BFE4-2D2BC132754E}" presName="spaceBetweenRectangles" presStyleCnt="0"/>
      <dgm:spPr/>
    </dgm:pt>
    <dgm:pt modelId="{B4D935DD-206F-4FA1-AF60-85E88E3E82FC}" type="pres">
      <dgm:prSet presAssocID="{C5D5A9B3-2589-4283-9E51-7B904B8A91BD}" presName="parentLin" presStyleCnt="0"/>
      <dgm:spPr/>
    </dgm:pt>
    <dgm:pt modelId="{0EA4D917-A1A1-4019-9ABF-68D56D79C6EF}" type="pres">
      <dgm:prSet presAssocID="{C5D5A9B3-2589-4283-9E51-7B904B8A91BD}" presName="parentLeftMargin" presStyleLbl="node1" presStyleIdx="0" presStyleCnt="6"/>
      <dgm:spPr/>
    </dgm:pt>
    <dgm:pt modelId="{BEDFD1C8-70D9-4614-8233-136E43D7E504}" type="pres">
      <dgm:prSet presAssocID="{C5D5A9B3-2589-4283-9E51-7B904B8A91BD}" presName="parentText" presStyleLbl="node1" presStyleIdx="1" presStyleCnt="6" custScaleX="122640">
        <dgm:presLayoutVars>
          <dgm:chMax val="0"/>
          <dgm:bulletEnabled val="1"/>
        </dgm:presLayoutVars>
      </dgm:prSet>
      <dgm:spPr/>
    </dgm:pt>
    <dgm:pt modelId="{11D7929E-1C2B-47DF-8ED6-920FC7291A7E}" type="pres">
      <dgm:prSet presAssocID="{C5D5A9B3-2589-4283-9E51-7B904B8A91BD}" presName="negativeSpace" presStyleCnt="0"/>
      <dgm:spPr/>
    </dgm:pt>
    <dgm:pt modelId="{3B4EDD83-D56D-4EE5-AF40-0BE45F67E5B0}" type="pres">
      <dgm:prSet presAssocID="{C5D5A9B3-2589-4283-9E51-7B904B8A91BD}" presName="childText" presStyleLbl="conFgAcc1" presStyleIdx="1" presStyleCnt="6">
        <dgm:presLayoutVars>
          <dgm:bulletEnabled val="1"/>
        </dgm:presLayoutVars>
      </dgm:prSet>
      <dgm:spPr/>
    </dgm:pt>
    <dgm:pt modelId="{1E0F4565-2BF1-4332-B2A0-BE0EDBB12D5A}" type="pres">
      <dgm:prSet presAssocID="{5B4405CE-285C-4B42-9B36-53BAFFD66912}" presName="spaceBetweenRectangles" presStyleCnt="0"/>
      <dgm:spPr/>
    </dgm:pt>
    <dgm:pt modelId="{A3FD2360-EA99-4FA1-A433-B0DD36C00B90}" type="pres">
      <dgm:prSet presAssocID="{2FF0F461-FD80-423C-A5F1-430A22A3880E}" presName="parentLin" presStyleCnt="0"/>
      <dgm:spPr/>
    </dgm:pt>
    <dgm:pt modelId="{E77E2FF5-1C86-4285-B4C5-693ED4C571F3}" type="pres">
      <dgm:prSet presAssocID="{2FF0F461-FD80-423C-A5F1-430A22A3880E}" presName="parentLeftMargin" presStyleLbl="node1" presStyleIdx="1" presStyleCnt="6"/>
      <dgm:spPr/>
    </dgm:pt>
    <dgm:pt modelId="{0C056B7D-D922-40DA-AED3-98BF6CE14280}" type="pres">
      <dgm:prSet presAssocID="{2FF0F461-FD80-423C-A5F1-430A22A3880E}" presName="parentText" presStyleLbl="node1" presStyleIdx="2" presStyleCnt="6" custScaleX="103052">
        <dgm:presLayoutVars>
          <dgm:chMax val="0"/>
          <dgm:bulletEnabled val="1"/>
        </dgm:presLayoutVars>
      </dgm:prSet>
      <dgm:spPr/>
    </dgm:pt>
    <dgm:pt modelId="{0073C4BA-BF73-49F5-8CDD-E8DD9E3D1AFC}" type="pres">
      <dgm:prSet presAssocID="{2FF0F461-FD80-423C-A5F1-430A22A3880E}" presName="negativeSpace" presStyleCnt="0"/>
      <dgm:spPr/>
    </dgm:pt>
    <dgm:pt modelId="{E8718C1F-F9A7-4EC6-B3E3-801B828C4C2E}" type="pres">
      <dgm:prSet presAssocID="{2FF0F461-FD80-423C-A5F1-430A22A3880E}" presName="childText" presStyleLbl="conFgAcc1" presStyleIdx="2" presStyleCnt="6">
        <dgm:presLayoutVars>
          <dgm:bulletEnabled val="1"/>
        </dgm:presLayoutVars>
      </dgm:prSet>
      <dgm:spPr/>
    </dgm:pt>
    <dgm:pt modelId="{07B42132-7747-4209-A9DC-0C16D506570B}" type="pres">
      <dgm:prSet presAssocID="{B9AC6BEF-24AE-4235-B9F1-2501551E7AC9}" presName="spaceBetweenRectangles" presStyleCnt="0"/>
      <dgm:spPr/>
    </dgm:pt>
    <dgm:pt modelId="{5E36D3FE-552F-4E19-B3E8-89232EF9BB37}" type="pres">
      <dgm:prSet presAssocID="{43F662AE-68BE-4E28-8586-048ABBD68E08}" presName="parentLin" presStyleCnt="0"/>
      <dgm:spPr/>
    </dgm:pt>
    <dgm:pt modelId="{A0EF69DB-0A7B-4497-B5DF-F93831B4562D}" type="pres">
      <dgm:prSet presAssocID="{43F662AE-68BE-4E28-8586-048ABBD68E08}" presName="parentLeftMargin" presStyleLbl="node1" presStyleIdx="2" presStyleCnt="6"/>
      <dgm:spPr/>
    </dgm:pt>
    <dgm:pt modelId="{FC497130-7B9F-443A-A0CD-B870F34BA80E}" type="pres">
      <dgm:prSet presAssocID="{43F662AE-68BE-4E28-8586-048ABBD68E08}" presName="parentText" presStyleLbl="node1" presStyleIdx="3" presStyleCnt="6" custScaleX="122591">
        <dgm:presLayoutVars>
          <dgm:chMax val="0"/>
          <dgm:bulletEnabled val="1"/>
        </dgm:presLayoutVars>
      </dgm:prSet>
      <dgm:spPr/>
    </dgm:pt>
    <dgm:pt modelId="{FDF2096B-FCE2-489A-982B-F33D2F0B0CEF}" type="pres">
      <dgm:prSet presAssocID="{43F662AE-68BE-4E28-8586-048ABBD68E08}" presName="negativeSpace" presStyleCnt="0"/>
      <dgm:spPr/>
    </dgm:pt>
    <dgm:pt modelId="{081C72DC-EF28-4C56-8A05-387A678A0614}" type="pres">
      <dgm:prSet presAssocID="{43F662AE-68BE-4E28-8586-048ABBD68E08}" presName="childText" presStyleLbl="conFgAcc1" presStyleIdx="3" presStyleCnt="6">
        <dgm:presLayoutVars>
          <dgm:bulletEnabled val="1"/>
        </dgm:presLayoutVars>
      </dgm:prSet>
      <dgm:spPr/>
    </dgm:pt>
    <dgm:pt modelId="{CA4784CE-14ED-4234-A658-E02D01E5DF0A}" type="pres">
      <dgm:prSet presAssocID="{965403AD-933D-412E-A5B1-A00CF67F0DFC}" presName="spaceBetweenRectangles" presStyleCnt="0"/>
      <dgm:spPr/>
    </dgm:pt>
    <dgm:pt modelId="{6E1E13D1-9323-461A-879C-5C82549D30BA}" type="pres">
      <dgm:prSet presAssocID="{6FD71E55-D0E8-419A-AA67-59030AD9710A}" presName="parentLin" presStyleCnt="0"/>
      <dgm:spPr/>
    </dgm:pt>
    <dgm:pt modelId="{953C3D4C-4DD7-4FE9-AF26-2806E868B51E}" type="pres">
      <dgm:prSet presAssocID="{6FD71E55-D0E8-419A-AA67-59030AD9710A}" presName="parentLeftMargin" presStyleLbl="node1" presStyleIdx="3" presStyleCnt="6"/>
      <dgm:spPr/>
    </dgm:pt>
    <dgm:pt modelId="{14C2768F-75CC-4105-8B82-44429BFE20FC}" type="pres">
      <dgm:prSet presAssocID="{6FD71E55-D0E8-419A-AA67-59030AD9710A}" presName="parentText" presStyleLbl="node1" presStyleIdx="4" presStyleCnt="6">
        <dgm:presLayoutVars>
          <dgm:chMax val="0"/>
          <dgm:bulletEnabled val="1"/>
        </dgm:presLayoutVars>
      </dgm:prSet>
      <dgm:spPr/>
    </dgm:pt>
    <dgm:pt modelId="{0AE6B5BE-4448-4EAF-9276-3A023F706909}" type="pres">
      <dgm:prSet presAssocID="{6FD71E55-D0E8-419A-AA67-59030AD9710A}" presName="negativeSpace" presStyleCnt="0"/>
      <dgm:spPr/>
    </dgm:pt>
    <dgm:pt modelId="{9DAB7856-50BB-4A04-93C6-89BC6E78A0AB}" type="pres">
      <dgm:prSet presAssocID="{6FD71E55-D0E8-419A-AA67-59030AD9710A}" presName="childText" presStyleLbl="conFgAcc1" presStyleIdx="4" presStyleCnt="6">
        <dgm:presLayoutVars>
          <dgm:bulletEnabled val="1"/>
        </dgm:presLayoutVars>
      </dgm:prSet>
      <dgm:spPr/>
    </dgm:pt>
    <dgm:pt modelId="{C03A73DF-15FF-476D-BC2E-6A17787CEB2F}" type="pres">
      <dgm:prSet presAssocID="{351173E9-F631-4523-8A2F-1A155419A9D9}" presName="spaceBetweenRectangles" presStyleCnt="0"/>
      <dgm:spPr/>
    </dgm:pt>
    <dgm:pt modelId="{591A517C-65C4-49CB-BBF2-753101A39650}" type="pres">
      <dgm:prSet presAssocID="{1AC64C3C-86F2-45A2-93FA-6DA4E303894A}" presName="parentLin" presStyleCnt="0"/>
      <dgm:spPr/>
    </dgm:pt>
    <dgm:pt modelId="{8CAFECC3-B995-4F7F-A68B-1ACEF16A5883}" type="pres">
      <dgm:prSet presAssocID="{1AC64C3C-86F2-45A2-93FA-6DA4E303894A}" presName="parentLeftMargin" presStyleLbl="node1" presStyleIdx="4" presStyleCnt="6"/>
      <dgm:spPr/>
    </dgm:pt>
    <dgm:pt modelId="{7A6F1527-77D8-49E3-BEC6-83248B562BCB}" type="pres">
      <dgm:prSet presAssocID="{1AC64C3C-86F2-45A2-93FA-6DA4E303894A}" presName="parentText" presStyleLbl="node1" presStyleIdx="5" presStyleCnt="6" custScaleX="123600" custScaleY="139612">
        <dgm:presLayoutVars>
          <dgm:chMax val="0"/>
          <dgm:bulletEnabled val="1"/>
        </dgm:presLayoutVars>
      </dgm:prSet>
      <dgm:spPr/>
    </dgm:pt>
    <dgm:pt modelId="{4B412F53-44B5-4644-B613-4DB7367D285E}" type="pres">
      <dgm:prSet presAssocID="{1AC64C3C-86F2-45A2-93FA-6DA4E303894A}" presName="negativeSpace" presStyleCnt="0"/>
      <dgm:spPr/>
    </dgm:pt>
    <dgm:pt modelId="{51D18807-95DB-4456-9F5B-6A0D4D735BD9}" type="pres">
      <dgm:prSet presAssocID="{1AC64C3C-86F2-45A2-93FA-6DA4E303894A}" presName="childText" presStyleLbl="conFgAcc1" presStyleIdx="5" presStyleCnt="6">
        <dgm:presLayoutVars>
          <dgm:bulletEnabled val="1"/>
        </dgm:presLayoutVars>
      </dgm:prSet>
      <dgm:spPr/>
    </dgm:pt>
  </dgm:ptLst>
  <dgm:cxnLst>
    <dgm:cxn modelId="{EF315B22-C34B-4048-8E39-C13C78E33D63}" type="presOf" srcId="{2FF0F461-FD80-423C-A5F1-430A22A3880E}" destId="{0C056B7D-D922-40DA-AED3-98BF6CE14280}" srcOrd="1" destOrd="0" presId="urn:microsoft.com/office/officeart/2005/8/layout/list1"/>
    <dgm:cxn modelId="{1F047324-B00C-4D08-BB86-0D05EB561685}" type="presOf" srcId="{6FD71E55-D0E8-419A-AA67-59030AD9710A}" destId="{14C2768F-75CC-4105-8B82-44429BFE20FC}" srcOrd="1" destOrd="0" presId="urn:microsoft.com/office/officeart/2005/8/layout/list1"/>
    <dgm:cxn modelId="{14DEF924-F5EB-45D4-897D-8903191B2EE7}" srcId="{47DCF1EE-2F39-43F9-8EA3-3985ECB03DBA}" destId="{2FF0F461-FD80-423C-A5F1-430A22A3880E}" srcOrd="2" destOrd="0" parTransId="{DA3DD5FB-3710-416F-9ACA-DFBA64D34C1C}" sibTransId="{B9AC6BEF-24AE-4235-B9F1-2501551E7AC9}"/>
    <dgm:cxn modelId="{948E2030-5D43-45F0-AB75-AA89865FA895}" type="presOf" srcId="{1AC64C3C-86F2-45A2-93FA-6DA4E303894A}" destId="{7A6F1527-77D8-49E3-BEC6-83248B562BCB}" srcOrd="1" destOrd="0" presId="urn:microsoft.com/office/officeart/2005/8/layout/list1"/>
    <dgm:cxn modelId="{C9836B45-1B70-418E-BF49-2512F7C33E8D}" type="presOf" srcId="{EAFED9A1-D84B-4111-AFDA-685B261322DD}" destId="{4E530441-0DCE-4B5C-A02B-616181C33093}" srcOrd="1" destOrd="0" presId="urn:microsoft.com/office/officeart/2005/8/layout/list1"/>
    <dgm:cxn modelId="{C3BB976F-5007-4DD2-B6FD-73A7925E6FF4}" srcId="{47DCF1EE-2F39-43F9-8EA3-3985ECB03DBA}" destId="{1AC64C3C-86F2-45A2-93FA-6DA4E303894A}" srcOrd="5" destOrd="0" parTransId="{77365283-1DA5-4639-81D3-67A7796709F8}" sibTransId="{B754D081-3EDA-4513-BB72-E0CB54C6947F}"/>
    <dgm:cxn modelId="{9AA72C71-4946-40ED-A81A-7A86906DFD25}" srcId="{47DCF1EE-2F39-43F9-8EA3-3985ECB03DBA}" destId="{6FD71E55-D0E8-419A-AA67-59030AD9710A}" srcOrd="4" destOrd="0" parTransId="{80C2E313-934B-43EE-8A23-EFE0418FC776}" sibTransId="{351173E9-F631-4523-8A2F-1A155419A9D9}"/>
    <dgm:cxn modelId="{C3EE6F7A-5F67-4C8C-A621-820CB979247F}" type="presOf" srcId="{2FF0F461-FD80-423C-A5F1-430A22A3880E}" destId="{E77E2FF5-1C86-4285-B4C5-693ED4C571F3}" srcOrd="0" destOrd="0" presId="urn:microsoft.com/office/officeart/2005/8/layout/list1"/>
    <dgm:cxn modelId="{A366707E-95BA-474C-8A7B-FDE635C5F27C}" srcId="{47DCF1EE-2F39-43F9-8EA3-3985ECB03DBA}" destId="{EAFED9A1-D84B-4111-AFDA-685B261322DD}" srcOrd="0" destOrd="0" parTransId="{684F3C76-4D8E-45C3-B53B-A41D26439FF8}" sibTransId="{4F4EB4C7-06C1-4000-BFE4-2D2BC132754E}"/>
    <dgm:cxn modelId="{DEF4C995-BB88-4CAC-BDF3-AED9ED0C8C0D}" type="presOf" srcId="{C5D5A9B3-2589-4283-9E51-7B904B8A91BD}" destId="{0EA4D917-A1A1-4019-9ABF-68D56D79C6EF}" srcOrd="0" destOrd="0" presId="urn:microsoft.com/office/officeart/2005/8/layout/list1"/>
    <dgm:cxn modelId="{D6683D9B-33BA-4156-8313-ED29D8B11FB0}" type="presOf" srcId="{EAFED9A1-D84B-4111-AFDA-685B261322DD}" destId="{2AE39CB3-82D5-4656-801D-B48819BD9E7E}" srcOrd="0" destOrd="0" presId="urn:microsoft.com/office/officeart/2005/8/layout/list1"/>
    <dgm:cxn modelId="{950EB39E-0E9C-4DA7-B3BB-A27F76978434}" type="presOf" srcId="{C5D5A9B3-2589-4283-9E51-7B904B8A91BD}" destId="{BEDFD1C8-70D9-4614-8233-136E43D7E504}" srcOrd="1" destOrd="0" presId="urn:microsoft.com/office/officeart/2005/8/layout/list1"/>
    <dgm:cxn modelId="{F5C346A4-056B-4EBA-8B0D-034E9CA14AC7}" type="presOf" srcId="{6FD71E55-D0E8-419A-AA67-59030AD9710A}" destId="{953C3D4C-4DD7-4FE9-AF26-2806E868B51E}" srcOrd="0" destOrd="0" presId="urn:microsoft.com/office/officeart/2005/8/layout/list1"/>
    <dgm:cxn modelId="{30E81FA6-CCB7-422F-9CB1-514C4C609B26}" type="presOf" srcId="{43F662AE-68BE-4E28-8586-048ABBD68E08}" destId="{A0EF69DB-0A7B-4497-B5DF-F93831B4562D}" srcOrd="0" destOrd="0" presId="urn:microsoft.com/office/officeart/2005/8/layout/list1"/>
    <dgm:cxn modelId="{270C77AA-F024-4B8F-B061-04974DC28E6F}" type="presOf" srcId="{1AC64C3C-86F2-45A2-93FA-6DA4E303894A}" destId="{8CAFECC3-B995-4F7F-A68B-1ACEF16A5883}" srcOrd="0" destOrd="0" presId="urn:microsoft.com/office/officeart/2005/8/layout/list1"/>
    <dgm:cxn modelId="{6CBCA3AC-3E95-439A-8299-76C0319A8A05}" type="presOf" srcId="{43F662AE-68BE-4E28-8586-048ABBD68E08}" destId="{FC497130-7B9F-443A-A0CD-B870F34BA80E}" srcOrd="1" destOrd="0" presId="urn:microsoft.com/office/officeart/2005/8/layout/list1"/>
    <dgm:cxn modelId="{F37298B9-DAD2-407E-9445-68B7F42AD79B}" type="presOf" srcId="{47DCF1EE-2F39-43F9-8EA3-3985ECB03DBA}" destId="{5F6CF9E4-97E5-49F0-A700-A01F48FF7E09}" srcOrd="0" destOrd="0" presId="urn:microsoft.com/office/officeart/2005/8/layout/list1"/>
    <dgm:cxn modelId="{D6496ECF-081A-45D6-9CD1-2C6FC424FAAE}" srcId="{47DCF1EE-2F39-43F9-8EA3-3985ECB03DBA}" destId="{43F662AE-68BE-4E28-8586-048ABBD68E08}" srcOrd="3" destOrd="0" parTransId="{0A18E382-FC02-4EE0-BEFD-58E917D80403}" sibTransId="{965403AD-933D-412E-A5B1-A00CF67F0DFC}"/>
    <dgm:cxn modelId="{AE0AA4FE-B6DB-49E4-B0F0-95D176F76A09}" srcId="{47DCF1EE-2F39-43F9-8EA3-3985ECB03DBA}" destId="{C5D5A9B3-2589-4283-9E51-7B904B8A91BD}" srcOrd="1" destOrd="0" parTransId="{6868D03A-4260-47D6-991D-50F15EF257F8}" sibTransId="{5B4405CE-285C-4B42-9B36-53BAFFD66912}"/>
    <dgm:cxn modelId="{EA367966-421C-48DA-87AA-9E0C65F6B503}" type="presParOf" srcId="{5F6CF9E4-97E5-49F0-A700-A01F48FF7E09}" destId="{19AE7E63-C54D-4EE7-9E02-5D554F04FAE9}" srcOrd="0" destOrd="0" presId="urn:microsoft.com/office/officeart/2005/8/layout/list1"/>
    <dgm:cxn modelId="{A41A9DDE-5E4C-47F3-9B99-86C6AA2AB894}" type="presParOf" srcId="{19AE7E63-C54D-4EE7-9E02-5D554F04FAE9}" destId="{2AE39CB3-82D5-4656-801D-B48819BD9E7E}" srcOrd="0" destOrd="0" presId="urn:microsoft.com/office/officeart/2005/8/layout/list1"/>
    <dgm:cxn modelId="{FDE5E215-38E2-49BF-8D97-645C9334FBF8}" type="presParOf" srcId="{19AE7E63-C54D-4EE7-9E02-5D554F04FAE9}" destId="{4E530441-0DCE-4B5C-A02B-616181C33093}" srcOrd="1" destOrd="0" presId="urn:microsoft.com/office/officeart/2005/8/layout/list1"/>
    <dgm:cxn modelId="{9D8F6CD1-8CA9-49B8-ACA6-E20D20873F2C}" type="presParOf" srcId="{5F6CF9E4-97E5-49F0-A700-A01F48FF7E09}" destId="{7646EA49-1B49-4A0F-877B-E7B0BE4E3CFC}" srcOrd="1" destOrd="0" presId="urn:microsoft.com/office/officeart/2005/8/layout/list1"/>
    <dgm:cxn modelId="{8A8C4855-6CE5-41A2-A4C2-A90B1C5A2234}" type="presParOf" srcId="{5F6CF9E4-97E5-49F0-A700-A01F48FF7E09}" destId="{E128E53D-138D-459D-94D5-A46F4080ED94}" srcOrd="2" destOrd="0" presId="urn:microsoft.com/office/officeart/2005/8/layout/list1"/>
    <dgm:cxn modelId="{8ECFE4B3-5BEE-490B-99CF-4FD13E3217F2}" type="presParOf" srcId="{5F6CF9E4-97E5-49F0-A700-A01F48FF7E09}" destId="{121739CA-6CF2-4E96-A4CB-BEBA106436E4}" srcOrd="3" destOrd="0" presId="urn:microsoft.com/office/officeart/2005/8/layout/list1"/>
    <dgm:cxn modelId="{055E0A64-0F94-4CFE-AABA-2BB7DE6BDFAD}" type="presParOf" srcId="{5F6CF9E4-97E5-49F0-A700-A01F48FF7E09}" destId="{B4D935DD-206F-4FA1-AF60-85E88E3E82FC}" srcOrd="4" destOrd="0" presId="urn:microsoft.com/office/officeart/2005/8/layout/list1"/>
    <dgm:cxn modelId="{C4235ED0-70E3-4DD2-B281-46265245466C}" type="presParOf" srcId="{B4D935DD-206F-4FA1-AF60-85E88E3E82FC}" destId="{0EA4D917-A1A1-4019-9ABF-68D56D79C6EF}" srcOrd="0" destOrd="0" presId="urn:microsoft.com/office/officeart/2005/8/layout/list1"/>
    <dgm:cxn modelId="{B7C4D733-9E50-4121-BED9-DD100F902041}" type="presParOf" srcId="{B4D935DD-206F-4FA1-AF60-85E88E3E82FC}" destId="{BEDFD1C8-70D9-4614-8233-136E43D7E504}" srcOrd="1" destOrd="0" presId="urn:microsoft.com/office/officeart/2005/8/layout/list1"/>
    <dgm:cxn modelId="{10D83034-DFDE-4B66-9F24-F04AFF8E5208}" type="presParOf" srcId="{5F6CF9E4-97E5-49F0-A700-A01F48FF7E09}" destId="{11D7929E-1C2B-47DF-8ED6-920FC7291A7E}" srcOrd="5" destOrd="0" presId="urn:microsoft.com/office/officeart/2005/8/layout/list1"/>
    <dgm:cxn modelId="{5D3A7E20-B53D-46C5-8D27-9CCB192B3A14}" type="presParOf" srcId="{5F6CF9E4-97E5-49F0-A700-A01F48FF7E09}" destId="{3B4EDD83-D56D-4EE5-AF40-0BE45F67E5B0}" srcOrd="6" destOrd="0" presId="urn:microsoft.com/office/officeart/2005/8/layout/list1"/>
    <dgm:cxn modelId="{CEEE7380-5299-4EF2-8CB3-50BFB34B4444}" type="presParOf" srcId="{5F6CF9E4-97E5-49F0-A700-A01F48FF7E09}" destId="{1E0F4565-2BF1-4332-B2A0-BE0EDBB12D5A}" srcOrd="7" destOrd="0" presId="urn:microsoft.com/office/officeart/2005/8/layout/list1"/>
    <dgm:cxn modelId="{B5BF5501-D82A-42C1-8240-86CFCD7093A3}" type="presParOf" srcId="{5F6CF9E4-97E5-49F0-A700-A01F48FF7E09}" destId="{A3FD2360-EA99-4FA1-A433-B0DD36C00B90}" srcOrd="8" destOrd="0" presId="urn:microsoft.com/office/officeart/2005/8/layout/list1"/>
    <dgm:cxn modelId="{E19E2470-E6A5-4490-9B58-5EA8464F9328}" type="presParOf" srcId="{A3FD2360-EA99-4FA1-A433-B0DD36C00B90}" destId="{E77E2FF5-1C86-4285-B4C5-693ED4C571F3}" srcOrd="0" destOrd="0" presId="urn:microsoft.com/office/officeart/2005/8/layout/list1"/>
    <dgm:cxn modelId="{DD08577F-C341-40E2-A43A-A795B145C229}" type="presParOf" srcId="{A3FD2360-EA99-4FA1-A433-B0DD36C00B90}" destId="{0C056B7D-D922-40DA-AED3-98BF6CE14280}" srcOrd="1" destOrd="0" presId="urn:microsoft.com/office/officeart/2005/8/layout/list1"/>
    <dgm:cxn modelId="{793325E2-7402-457C-AF05-AD908E4F12E7}" type="presParOf" srcId="{5F6CF9E4-97E5-49F0-A700-A01F48FF7E09}" destId="{0073C4BA-BF73-49F5-8CDD-E8DD9E3D1AFC}" srcOrd="9" destOrd="0" presId="urn:microsoft.com/office/officeart/2005/8/layout/list1"/>
    <dgm:cxn modelId="{25F3028A-5D6D-4C0A-8062-B58D2BA1C627}" type="presParOf" srcId="{5F6CF9E4-97E5-49F0-A700-A01F48FF7E09}" destId="{E8718C1F-F9A7-4EC6-B3E3-801B828C4C2E}" srcOrd="10" destOrd="0" presId="urn:microsoft.com/office/officeart/2005/8/layout/list1"/>
    <dgm:cxn modelId="{9DF5476D-3431-496F-90B0-0190D0FD9E27}" type="presParOf" srcId="{5F6CF9E4-97E5-49F0-A700-A01F48FF7E09}" destId="{07B42132-7747-4209-A9DC-0C16D506570B}" srcOrd="11" destOrd="0" presId="urn:microsoft.com/office/officeart/2005/8/layout/list1"/>
    <dgm:cxn modelId="{C94F9A1C-9E94-40BC-8E32-7424DC95C47E}" type="presParOf" srcId="{5F6CF9E4-97E5-49F0-A700-A01F48FF7E09}" destId="{5E36D3FE-552F-4E19-B3E8-89232EF9BB37}" srcOrd="12" destOrd="0" presId="urn:microsoft.com/office/officeart/2005/8/layout/list1"/>
    <dgm:cxn modelId="{5B6E14DA-EF17-4929-AB74-94C43E0D6437}" type="presParOf" srcId="{5E36D3FE-552F-4E19-B3E8-89232EF9BB37}" destId="{A0EF69DB-0A7B-4497-B5DF-F93831B4562D}" srcOrd="0" destOrd="0" presId="urn:microsoft.com/office/officeart/2005/8/layout/list1"/>
    <dgm:cxn modelId="{ED252F06-E7F9-4E56-BB37-5701CB49A35C}" type="presParOf" srcId="{5E36D3FE-552F-4E19-B3E8-89232EF9BB37}" destId="{FC497130-7B9F-443A-A0CD-B870F34BA80E}" srcOrd="1" destOrd="0" presId="urn:microsoft.com/office/officeart/2005/8/layout/list1"/>
    <dgm:cxn modelId="{C6C06EF4-D15A-4C14-9CD8-E0B8CBD00EC3}" type="presParOf" srcId="{5F6CF9E4-97E5-49F0-A700-A01F48FF7E09}" destId="{FDF2096B-FCE2-489A-982B-F33D2F0B0CEF}" srcOrd="13" destOrd="0" presId="urn:microsoft.com/office/officeart/2005/8/layout/list1"/>
    <dgm:cxn modelId="{689B27E2-7D95-403C-ADB5-F9652D0A1451}" type="presParOf" srcId="{5F6CF9E4-97E5-49F0-A700-A01F48FF7E09}" destId="{081C72DC-EF28-4C56-8A05-387A678A0614}" srcOrd="14" destOrd="0" presId="urn:microsoft.com/office/officeart/2005/8/layout/list1"/>
    <dgm:cxn modelId="{9DA4EF70-2A65-434E-803E-2B5F9C97EAE6}" type="presParOf" srcId="{5F6CF9E4-97E5-49F0-A700-A01F48FF7E09}" destId="{CA4784CE-14ED-4234-A658-E02D01E5DF0A}" srcOrd="15" destOrd="0" presId="urn:microsoft.com/office/officeart/2005/8/layout/list1"/>
    <dgm:cxn modelId="{B710C28D-A06D-42DB-804C-A4F1C1D52E38}" type="presParOf" srcId="{5F6CF9E4-97E5-49F0-A700-A01F48FF7E09}" destId="{6E1E13D1-9323-461A-879C-5C82549D30BA}" srcOrd="16" destOrd="0" presId="urn:microsoft.com/office/officeart/2005/8/layout/list1"/>
    <dgm:cxn modelId="{99225546-F86F-46AA-AEA2-57EDCDD8E854}" type="presParOf" srcId="{6E1E13D1-9323-461A-879C-5C82549D30BA}" destId="{953C3D4C-4DD7-4FE9-AF26-2806E868B51E}" srcOrd="0" destOrd="0" presId="urn:microsoft.com/office/officeart/2005/8/layout/list1"/>
    <dgm:cxn modelId="{1587E1BD-FDEE-4C01-8CF3-F3343BB767BE}" type="presParOf" srcId="{6E1E13D1-9323-461A-879C-5C82549D30BA}" destId="{14C2768F-75CC-4105-8B82-44429BFE20FC}" srcOrd="1" destOrd="0" presId="urn:microsoft.com/office/officeart/2005/8/layout/list1"/>
    <dgm:cxn modelId="{C8D9AC30-8F85-4E1B-826B-C4F082AD606C}" type="presParOf" srcId="{5F6CF9E4-97E5-49F0-A700-A01F48FF7E09}" destId="{0AE6B5BE-4448-4EAF-9276-3A023F706909}" srcOrd="17" destOrd="0" presId="urn:microsoft.com/office/officeart/2005/8/layout/list1"/>
    <dgm:cxn modelId="{8E24C35A-4126-44B0-82B7-2E83F0D4C3E3}" type="presParOf" srcId="{5F6CF9E4-97E5-49F0-A700-A01F48FF7E09}" destId="{9DAB7856-50BB-4A04-93C6-89BC6E78A0AB}" srcOrd="18" destOrd="0" presId="urn:microsoft.com/office/officeart/2005/8/layout/list1"/>
    <dgm:cxn modelId="{1FBA7F4A-F782-4959-BE03-E2360591815E}" type="presParOf" srcId="{5F6CF9E4-97E5-49F0-A700-A01F48FF7E09}" destId="{C03A73DF-15FF-476D-BC2E-6A17787CEB2F}" srcOrd="19" destOrd="0" presId="urn:microsoft.com/office/officeart/2005/8/layout/list1"/>
    <dgm:cxn modelId="{6D04A672-DC84-4D6B-BF82-760990B7BD8C}" type="presParOf" srcId="{5F6CF9E4-97E5-49F0-A700-A01F48FF7E09}" destId="{591A517C-65C4-49CB-BBF2-753101A39650}" srcOrd="20" destOrd="0" presId="urn:microsoft.com/office/officeart/2005/8/layout/list1"/>
    <dgm:cxn modelId="{07D29E0B-F60E-4B16-BDA1-15BC1643914F}" type="presParOf" srcId="{591A517C-65C4-49CB-BBF2-753101A39650}" destId="{8CAFECC3-B995-4F7F-A68B-1ACEF16A5883}" srcOrd="0" destOrd="0" presId="urn:microsoft.com/office/officeart/2005/8/layout/list1"/>
    <dgm:cxn modelId="{8FD68909-D598-4ABD-96C1-DDDA621FED64}" type="presParOf" srcId="{591A517C-65C4-49CB-BBF2-753101A39650}" destId="{7A6F1527-77D8-49E3-BEC6-83248B562BCB}" srcOrd="1" destOrd="0" presId="urn:microsoft.com/office/officeart/2005/8/layout/list1"/>
    <dgm:cxn modelId="{CB0FB9A8-7551-4FB4-89D3-40B3F410571A}" type="presParOf" srcId="{5F6CF9E4-97E5-49F0-A700-A01F48FF7E09}" destId="{4B412F53-44B5-4644-B613-4DB7367D285E}" srcOrd="21" destOrd="0" presId="urn:microsoft.com/office/officeart/2005/8/layout/list1"/>
    <dgm:cxn modelId="{631A79C8-6D5B-41E3-B8E9-3B5F872EDACD}" type="presParOf" srcId="{5F6CF9E4-97E5-49F0-A700-A01F48FF7E09}" destId="{51D18807-95DB-4456-9F5B-6A0D4D735BD9}" srcOrd="2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8425EC-9E7B-4510-A891-93AD8DBF09C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MY"/>
        </a:p>
      </dgm:t>
    </dgm:pt>
    <dgm:pt modelId="{1CE961E3-2575-4A8A-B68D-E1CBEC46D2FF}">
      <dgm:prSet custT="1"/>
      <dgm:spPr/>
      <dgm:t>
        <a:bodyPr/>
        <a:lstStyle/>
        <a:p>
          <a:pPr algn="ctr"/>
          <a:r>
            <a:rPr lang="en-US" altLang="en-US" sz="3600" dirty="0"/>
            <a:t>1. </a:t>
          </a:r>
          <a:r>
            <a:rPr lang="en-US" altLang="en-US" sz="3600" dirty="0" err="1"/>
            <a:t>Bacaan</a:t>
          </a:r>
          <a:r>
            <a:rPr lang="en-US" altLang="en-US" sz="3600" dirty="0"/>
            <a:t> </a:t>
          </a:r>
          <a:r>
            <a:rPr lang="en-US" altLang="en-US" sz="3600" dirty="0" err="1"/>
            <a:t>Artikel</a:t>
          </a:r>
          <a:r>
            <a:rPr lang="en-US" altLang="en-US" sz="3600" dirty="0"/>
            <a:t> </a:t>
          </a:r>
          <a:r>
            <a:rPr lang="en-US" altLang="en-US" sz="3600" dirty="0" err="1"/>
            <a:t>Pendek</a:t>
          </a:r>
          <a:r>
            <a:rPr lang="en-US" altLang="en-US" sz="3600" dirty="0"/>
            <a:t> </a:t>
          </a:r>
        </a:p>
        <a:p>
          <a:pPr algn="ctr"/>
          <a:r>
            <a:rPr lang="en-US" altLang="en-US" sz="3600" dirty="0"/>
            <a:t>(</a:t>
          </a:r>
          <a:r>
            <a:rPr lang="en-US" altLang="en-US" sz="3600" dirty="0" err="1"/>
            <a:t>bawah</a:t>
          </a:r>
          <a:r>
            <a:rPr lang="en-US" altLang="en-US" sz="3600" dirty="0"/>
            <a:t> 250 </a:t>
          </a:r>
          <a:r>
            <a:rPr lang="en-US" altLang="en-US" sz="3600" dirty="0" err="1"/>
            <a:t>patah</a:t>
          </a:r>
          <a:r>
            <a:rPr lang="en-US" altLang="en-US" sz="3600" dirty="0"/>
            <a:t> </a:t>
          </a:r>
          <a:r>
            <a:rPr lang="en-US" altLang="en-US" sz="3600" dirty="0" err="1"/>
            <a:t>perkataan</a:t>
          </a:r>
          <a:r>
            <a:rPr lang="en-US" altLang="en-US" sz="3600" dirty="0"/>
            <a:t>)</a:t>
          </a:r>
        </a:p>
      </dgm:t>
    </dgm:pt>
    <dgm:pt modelId="{3367074D-F1F6-4BD0-A246-54FB2662AE33}" type="parTrans" cxnId="{FBD50C34-4988-4CD4-8B8F-386C90B5DCD0}">
      <dgm:prSet/>
      <dgm:spPr/>
      <dgm:t>
        <a:bodyPr/>
        <a:lstStyle/>
        <a:p>
          <a:endParaRPr lang="en-MY"/>
        </a:p>
      </dgm:t>
    </dgm:pt>
    <dgm:pt modelId="{974EE814-8BF9-467A-8D5A-D33D3F747D26}" type="sibTrans" cxnId="{FBD50C34-4988-4CD4-8B8F-386C90B5DCD0}">
      <dgm:prSet/>
      <dgm:spPr/>
      <dgm:t>
        <a:bodyPr/>
        <a:lstStyle/>
        <a:p>
          <a:endParaRPr lang="en-MY"/>
        </a:p>
      </dgm:t>
    </dgm:pt>
    <dgm:pt modelId="{BB0FF306-C166-4BD4-BE4F-3E6768422F46}">
      <dgm:prSet custT="1"/>
      <dgm:spPr/>
      <dgm:t>
        <a:bodyPr/>
        <a:lstStyle/>
        <a:p>
          <a:pPr algn="ctr"/>
          <a:r>
            <a:rPr lang="en-MY" sz="3600" dirty="0"/>
            <a:t>2. </a:t>
          </a:r>
          <a:r>
            <a:rPr lang="en-MY" sz="3600" dirty="0" err="1"/>
            <a:t>Bacaan</a:t>
          </a:r>
          <a:r>
            <a:rPr lang="en-MY" sz="3600" dirty="0"/>
            <a:t> </a:t>
          </a:r>
          <a:r>
            <a:rPr lang="en-MY" sz="3600" dirty="0" err="1"/>
            <a:t>Artikel</a:t>
          </a:r>
          <a:r>
            <a:rPr lang="en-MY" sz="3600" dirty="0"/>
            <a:t> Panjang </a:t>
          </a:r>
        </a:p>
        <a:p>
          <a:pPr algn="ctr"/>
          <a:r>
            <a:rPr lang="en-MY" sz="3600" dirty="0"/>
            <a:t>(max  600 </a:t>
          </a:r>
          <a:r>
            <a:rPr lang="en-MY" sz="3600" dirty="0" err="1"/>
            <a:t>patah</a:t>
          </a:r>
          <a:r>
            <a:rPr lang="en-MY" sz="3600" dirty="0"/>
            <a:t> </a:t>
          </a:r>
          <a:r>
            <a:rPr lang="en-MY" sz="3600" dirty="0" err="1"/>
            <a:t>perkataan</a:t>
          </a:r>
          <a:r>
            <a:rPr lang="en-MY" sz="3600" dirty="0"/>
            <a:t>)</a:t>
          </a:r>
        </a:p>
      </dgm:t>
    </dgm:pt>
    <dgm:pt modelId="{1F510463-7BEA-4BDD-A1CC-0F19EC8C6021}" type="sibTrans" cxnId="{E7959139-DAE1-41DB-AAEB-D299C89F617D}">
      <dgm:prSet/>
      <dgm:spPr/>
      <dgm:t>
        <a:bodyPr/>
        <a:lstStyle/>
        <a:p>
          <a:endParaRPr lang="en-MY"/>
        </a:p>
      </dgm:t>
    </dgm:pt>
    <dgm:pt modelId="{720DB71D-4ED7-492F-835C-F059EC8F401D}" type="parTrans" cxnId="{E7959139-DAE1-41DB-AAEB-D299C89F617D}">
      <dgm:prSet/>
      <dgm:spPr/>
      <dgm:t>
        <a:bodyPr/>
        <a:lstStyle/>
        <a:p>
          <a:endParaRPr lang="en-MY"/>
        </a:p>
      </dgm:t>
    </dgm:pt>
    <dgm:pt modelId="{66D683F7-CBDC-423B-958E-6FA18453453B}" type="pres">
      <dgm:prSet presAssocID="{288425EC-9E7B-4510-A891-93AD8DBF09C4}" presName="linear" presStyleCnt="0">
        <dgm:presLayoutVars>
          <dgm:animLvl val="lvl"/>
          <dgm:resizeHandles val="exact"/>
        </dgm:presLayoutVars>
      </dgm:prSet>
      <dgm:spPr/>
    </dgm:pt>
    <dgm:pt modelId="{788C3AE1-CB4A-4F48-9352-A08553B16B17}" type="pres">
      <dgm:prSet presAssocID="{1CE961E3-2575-4A8A-B68D-E1CBEC46D2FF}" presName="parentText" presStyleLbl="node1" presStyleIdx="0" presStyleCnt="2" custScaleY="107293">
        <dgm:presLayoutVars>
          <dgm:chMax val="0"/>
          <dgm:bulletEnabled val="1"/>
        </dgm:presLayoutVars>
      </dgm:prSet>
      <dgm:spPr/>
    </dgm:pt>
    <dgm:pt modelId="{3AF50966-565A-4109-8D7C-18DFE4BB7F34}" type="pres">
      <dgm:prSet presAssocID="{974EE814-8BF9-467A-8D5A-D33D3F747D26}" presName="spacer" presStyleCnt="0"/>
      <dgm:spPr/>
    </dgm:pt>
    <dgm:pt modelId="{5E55EB41-D9B1-42DE-B376-45FDE30857B6}" type="pres">
      <dgm:prSet presAssocID="{BB0FF306-C166-4BD4-BE4F-3E6768422F46}" presName="parentText" presStyleLbl="node1" presStyleIdx="1" presStyleCnt="2" custScaleY="89805">
        <dgm:presLayoutVars>
          <dgm:chMax val="0"/>
          <dgm:bulletEnabled val="1"/>
        </dgm:presLayoutVars>
      </dgm:prSet>
      <dgm:spPr/>
    </dgm:pt>
  </dgm:ptLst>
  <dgm:cxnLst>
    <dgm:cxn modelId="{FBD50C34-4988-4CD4-8B8F-386C90B5DCD0}" srcId="{288425EC-9E7B-4510-A891-93AD8DBF09C4}" destId="{1CE961E3-2575-4A8A-B68D-E1CBEC46D2FF}" srcOrd="0" destOrd="0" parTransId="{3367074D-F1F6-4BD0-A246-54FB2662AE33}" sibTransId="{974EE814-8BF9-467A-8D5A-D33D3F747D26}"/>
    <dgm:cxn modelId="{E7959139-DAE1-41DB-AAEB-D299C89F617D}" srcId="{288425EC-9E7B-4510-A891-93AD8DBF09C4}" destId="{BB0FF306-C166-4BD4-BE4F-3E6768422F46}" srcOrd="1" destOrd="0" parTransId="{720DB71D-4ED7-492F-835C-F059EC8F401D}" sibTransId="{1F510463-7BEA-4BDD-A1CC-0F19EC8C6021}"/>
    <dgm:cxn modelId="{42136760-641F-4299-8154-895BDB90D761}" type="presOf" srcId="{BB0FF306-C166-4BD4-BE4F-3E6768422F46}" destId="{5E55EB41-D9B1-42DE-B376-45FDE30857B6}" srcOrd="0" destOrd="0" presId="urn:microsoft.com/office/officeart/2005/8/layout/vList2"/>
    <dgm:cxn modelId="{F2B1076F-F303-4116-A8B4-C19AFEAD47D1}" type="presOf" srcId="{1CE961E3-2575-4A8A-B68D-E1CBEC46D2FF}" destId="{788C3AE1-CB4A-4F48-9352-A08553B16B17}" srcOrd="0" destOrd="0" presId="urn:microsoft.com/office/officeart/2005/8/layout/vList2"/>
    <dgm:cxn modelId="{0E6544D5-E808-41BD-83B2-A91B6F2734B1}" type="presOf" srcId="{288425EC-9E7B-4510-A891-93AD8DBF09C4}" destId="{66D683F7-CBDC-423B-958E-6FA18453453B}" srcOrd="0" destOrd="0" presId="urn:microsoft.com/office/officeart/2005/8/layout/vList2"/>
    <dgm:cxn modelId="{FD88E1D3-132D-417A-92F2-F28B4FEF07C1}" type="presParOf" srcId="{66D683F7-CBDC-423B-958E-6FA18453453B}" destId="{788C3AE1-CB4A-4F48-9352-A08553B16B17}" srcOrd="0" destOrd="0" presId="urn:microsoft.com/office/officeart/2005/8/layout/vList2"/>
    <dgm:cxn modelId="{CC779A64-F812-40BC-BAC0-DDABF9E78E36}" type="presParOf" srcId="{66D683F7-CBDC-423B-958E-6FA18453453B}" destId="{3AF50966-565A-4109-8D7C-18DFE4BB7F34}" srcOrd="1" destOrd="0" presId="urn:microsoft.com/office/officeart/2005/8/layout/vList2"/>
    <dgm:cxn modelId="{4D195803-A7A8-4F7A-9987-55B56864F025}" type="presParOf" srcId="{66D683F7-CBDC-423B-958E-6FA18453453B}" destId="{5E55EB41-D9B1-42DE-B376-45FDE30857B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ACDEEE-8957-4A34-8D4A-F9980663AC30}"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MY"/>
        </a:p>
      </dgm:t>
    </dgm:pt>
    <dgm:pt modelId="{7F12EF8E-C7DC-4D1E-8F09-FD1876A21DAB}">
      <dgm:prSet phldrT="[Text]"/>
      <dgm:spPr>
        <a:xfrm>
          <a:off x="2947389" y="1787204"/>
          <a:ext cx="2624780" cy="2427636"/>
        </a:xfrm>
        <a:prstGeom prst="ellipse">
          <a:avLst/>
        </a:prstGeom>
        <a:solidFill>
          <a:srgbClr val="00B050"/>
        </a:solidFill>
        <a:ln w="12700" cap="flat" cmpd="sng" algn="ctr">
          <a:solidFill>
            <a:sysClr val="window" lastClr="FFFFFF">
              <a:hueOff val="0"/>
              <a:satOff val="0"/>
              <a:lumOff val="0"/>
              <a:alphaOff val="0"/>
            </a:sysClr>
          </a:solidFill>
          <a:prstDash val="solid"/>
        </a:ln>
        <a:effectLst/>
      </dgm:spPr>
      <dgm:t>
        <a:bodyPr/>
        <a:lstStyle/>
        <a:p>
          <a:r>
            <a:rPr lang="en-MY" b="1" dirty="0">
              <a:solidFill>
                <a:sysClr val="window" lastClr="FFFFFF"/>
              </a:solidFill>
              <a:latin typeface="Perpetua"/>
              <a:ea typeface="+mn-ea"/>
              <a:cs typeface="+mn-cs"/>
            </a:rPr>
            <a:t>Faktor Pembacaan Lambat</a:t>
          </a:r>
        </a:p>
      </dgm:t>
    </dgm:pt>
    <dgm:pt modelId="{3F3E5416-722D-4C00-8384-B592D01E08AC}" type="parTrans" cxnId="{301AA2CC-B200-451D-A734-C367E41A4BE1}">
      <dgm:prSet/>
      <dgm:spPr/>
      <dgm:t>
        <a:bodyPr/>
        <a:lstStyle/>
        <a:p>
          <a:endParaRPr lang="en-MY"/>
        </a:p>
      </dgm:t>
    </dgm:pt>
    <dgm:pt modelId="{9C42AD58-00D1-450C-BDDA-8D04CEDE5662}" type="sibTrans" cxnId="{301AA2CC-B200-451D-A734-C367E41A4BE1}">
      <dgm:prSet/>
      <dgm:spPr/>
      <dgm:t>
        <a:bodyPr/>
        <a:lstStyle/>
        <a:p>
          <a:endParaRPr lang="en-MY"/>
        </a:p>
      </dgm:t>
    </dgm:pt>
    <dgm:pt modelId="{EA3442C2-034C-4729-A676-BB10CA869D49}">
      <dgm:prSet phldrT="[Text]"/>
      <dgm:spPr>
        <a:xfrm>
          <a:off x="5172722" y="735574"/>
          <a:ext cx="1623108" cy="1523593"/>
        </a:xfrm>
        <a:prstGeom prst="ellipse">
          <a:avLst/>
        </a:prstGeom>
        <a:solidFill>
          <a:srgbClr val="D34817">
            <a:hueOff val="0"/>
            <a:satOff val="0"/>
            <a:lumOff val="0"/>
            <a:alphaOff val="0"/>
          </a:srgbClr>
        </a:solidFill>
        <a:ln w="12700" cap="flat" cmpd="sng" algn="ctr">
          <a:solidFill>
            <a:sysClr val="window" lastClr="FFFFFF">
              <a:hueOff val="0"/>
              <a:satOff val="0"/>
              <a:lumOff val="0"/>
              <a:alphaOff val="0"/>
            </a:sysClr>
          </a:solidFill>
          <a:prstDash val="solid"/>
        </a:ln>
        <a:effectLst/>
      </dgm:spPr>
      <dgm:t>
        <a:bodyPr/>
        <a:lstStyle/>
        <a:p>
          <a:r>
            <a:rPr lang="en-MY" b="1" dirty="0" err="1">
              <a:solidFill>
                <a:sysClr val="window" lastClr="FFFFFF"/>
              </a:solidFill>
              <a:latin typeface="Perpetua"/>
              <a:ea typeface="+mn-ea"/>
              <a:cs typeface="+mn-cs"/>
            </a:rPr>
            <a:t>Kurang</a:t>
          </a:r>
          <a:r>
            <a:rPr lang="en-MY" b="1" dirty="0">
              <a:solidFill>
                <a:sysClr val="window" lastClr="FFFFFF"/>
              </a:solidFill>
              <a:latin typeface="Perpetua"/>
              <a:ea typeface="+mn-ea"/>
              <a:cs typeface="+mn-cs"/>
            </a:rPr>
            <a:t> </a:t>
          </a:r>
          <a:r>
            <a:rPr lang="en-MY" b="1">
              <a:solidFill>
                <a:sysClr val="window" lastClr="FFFFFF"/>
              </a:solidFill>
              <a:latin typeface="Perpetua"/>
              <a:ea typeface="+mn-ea"/>
              <a:cs typeface="+mn-cs"/>
            </a:rPr>
            <a:t>Konsentrasi</a:t>
          </a:r>
          <a:endParaRPr lang="en-MY" b="1" dirty="0">
            <a:solidFill>
              <a:sysClr val="window" lastClr="FFFFFF"/>
            </a:solidFill>
            <a:latin typeface="Perpetua"/>
            <a:ea typeface="+mn-ea"/>
            <a:cs typeface="+mn-cs"/>
          </a:endParaRPr>
        </a:p>
      </dgm:t>
    </dgm:pt>
    <dgm:pt modelId="{255BBB31-F796-417F-AA78-4ADF666D82BB}" type="parTrans" cxnId="{AFD3D55C-0FA9-49D9-9A9F-531C8E4D215F}">
      <dgm:prSet/>
      <dgm:spPr/>
      <dgm:t>
        <a:bodyPr/>
        <a:lstStyle/>
        <a:p>
          <a:endParaRPr lang="en-MY"/>
        </a:p>
      </dgm:t>
    </dgm:pt>
    <dgm:pt modelId="{C9D8BA47-AF17-4864-A6C8-F715E7CBF318}" type="sibTrans" cxnId="{AFD3D55C-0FA9-49D9-9A9F-531C8E4D215F}">
      <dgm:prSet/>
      <dgm:spPr>
        <a:xfrm>
          <a:off x="1845509" y="586752"/>
          <a:ext cx="4685662" cy="4685662"/>
        </a:xfrm>
        <a:prstGeom prst="blockArc">
          <a:avLst>
            <a:gd name="adj1" fmla="val 19285714"/>
            <a:gd name="adj2" fmla="val 771429"/>
            <a:gd name="adj3" fmla="val 3905"/>
          </a:avLst>
        </a:prstGeom>
        <a:solidFill>
          <a:srgbClr val="D34817">
            <a:tint val="60000"/>
            <a:hueOff val="0"/>
            <a:satOff val="0"/>
            <a:lumOff val="0"/>
            <a:alphaOff val="0"/>
          </a:srgbClr>
        </a:solidFill>
        <a:ln>
          <a:noFill/>
        </a:ln>
        <a:effectLst/>
      </dgm:spPr>
      <dgm:t>
        <a:bodyPr/>
        <a:lstStyle/>
        <a:p>
          <a:endParaRPr lang="en-MY"/>
        </a:p>
      </dgm:t>
    </dgm:pt>
    <dgm:pt modelId="{F3052708-CED0-4EFC-920C-D52015420529}">
      <dgm:prSet phldrT="[Text]"/>
      <dgm:spPr>
        <a:xfrm>
          <a:off x="5792529" y="2805426"/>
          <a:ext cx="1270614" cy="1270614"/>
        </a:xfrm>
        <a:prstGeom prst="ellipse">
          <a:avLst/>
        </a:prstGeom>
        <a:solidFill>
          <a:srgbClr val="D34817">
            <a:hueOff val="0"/>
            <a:satOff val="0"/>
            <a:lumOff val="0"/>
            <a:alphaOff val="0"/>
          </a:srgbClr>
        </a:solidFill>
        <a:ln w="12700" cap="flat" cmpd="sng" algn="ctr">
          <a:solidFill>
            <a:sysClr val="window" lastClr="FFFFFF">
              <a:hueOff val="0"/>
              <a:satOff val="0"/>
              <a:lumOff val="0"/>
              <a:alphaOff val="0"/>
            </a:sysClr>
          </a:solidFill>
          <a:prstDash val="solid"/>
        </a:ln>
        <a:effectLst/>
      </dgm:spPr>
      <dgm:t>
        <a:bodyPr/>
        <a:lstStyle/>
        <a:p>
          <a:r>
            <a:rPr lang="en-MY" b="1" dirty="0">
              <a:solidFill>
                <a:sysClr val="window" lastClr="FFFFFF"/>
              </a:solidFill>
              <a:latin typeface="Perpetua"/>
              <a:ea typeface="+mn-ea"/>
              <a:cs typeface="+mn-cs"/>
            </a:rPr>
            <a:t>Back Skipping</a:t>
          </a:r>
        </a:p>
      </dgm:t>
    </dgm:pt>
    <dgm:pt modelId="{98AA98F2-9C62-4BFF-B67D-2CB73E9176B1}" type="parTrans" cxnId="{C41BF54E-266F-4CEA-814A-96636E3B8018}">
      <dgm:prSet/>
      <dgm:spPr/>
      <dgm:t>
        <a:bodyPr/>
        <a:lstStyle/>
        <a:p>
          <a:endParaRPr lang="en-MY"/>
        </a:p>
      </dgm:t>
    </dgm:pt>
    <dgm:pt modelId="{32BAC6A8-5340-48DA-A93C-0A425E72DDDF}" type="sibTrans" cxnId="{C41BF54E-266F-4CEA-814A-96636E3B8018}">
      <dgm:prSet/>
      <dgm:spPr>
        <a:xfrm>
          <a:off x="1845509" y="586752"/>
          <a:ext cx="4685662" cy="4685662"/>
        </a:xfrm>
        <a:prstGeom prst="blockArc">
          <a:avLst>
            <a:gd name="adj1" fmla="val 771429"/>
            <a:gd name="adj2" fmla="val 3857143"/>
            <a:gd name="adj3" fmla="val 3905"/>
          </a:avLst>
        </a:prstGeom>
        <a:solidFill>
          <a:srgbClr val="D34817">
            <a:tint val="60000"/>
            <a:hueOff val="0"/>
            <a:satOff val="0"/>
            <a:lumOff val="0"/>
            <a:alphaOff val="0"/>
          </a:srgbClr>
        </a:solidFill>
        <a:ln>
          <a:noFill/>
        </a:ln>
        <a:effectLst/>
      </dgm:spPr>
      <dgm:t>
        <a:bodyPr/>
        <a:lstStyle/>
        <a:p>
          <a:endParaRPr lang="en-MY"/>
        </a:p>
      </dgm:t>
    </dgm:pt>
    <dgm:pt modelId="{8290D5AF-85D0-44E6-AE2C-0394679D7CCE}">
      <dgm:prSet phldrT="[Text]"/>
      <dgm:spPr>
        <a:xfrm>
          <a:off x="4297790" y="4167311"/>
          <a:ext cx="1774438" cy="1663755"/>
        </a:xfrm>
        <a:prstGeom prst="ellipse">
          <a:avLst/>
        </a:prstGeom>
        <a:solidFill>
          <a:srgbClr val="D34817">
            <a:hueOff val="0"/>
            <a:satOff val="0"/>
            <a:lumOff val="0"/>
            <a:alphaOff val="0"/>
          </a:srgbClr>
        </a:solidFill>
        <a:ln w="12700" cap="flat" cmpd="sng" algn="ctr">
          <a:solidFill>
            <a:sysClr val="window" lastClr="FFFFFF">
              <a:hueOff val="0"/>
              <a:satOff val="0"/>
              <a:lumOff val="0"/>
              <a:alphaOff val="0"/>
            </a:sysClr>
          </a:solidFill>
          <a:prstDash val="solid"/>
        </a:ln>
        <a:effectLst/>
      </dgm:spPr>
      <dgm:t>
        <a:bodyPr/>
        <a:lstStyle/>
        <a:p>
          <a:r>
            <a:rPr lang="en-MY" b="1" dirty="0" err="1">
              <a:solidFill>
                <a:sysClr val="window" lastClr="FFFFFF"/>
              </a:solidFill>
              <a:latin typeface="Perpetua"/>
              <a:ea typeface="+mn-ea"/>
              <a:cs typeface="+mn-cs"/>
            </a:rPr>
            <a:t>Kurang</a:t>
          </a:r>
          <a:r>
            <a:rPr lang="en-MY" b="1" dirty="0">
              <a:solidFill>
                <a:sysClr val="window" lastClr="FFFFFF"/>
              </a:solidFill>
              <a:latin typeface="Perpetua"/>
              <a:ea typeface="+mn-ea"/>
              <a:cs typeface="+mn-cs"/>
            </a:rPr>
            <a:t> </a:t>
          </a:r>
          <a:r>
            <a:rPr lang="en-MY" b="1" dirty="0" err="1">
              <a:solidFill>
                <a:sysClr val="window" lastClr="FFFFFF"/>
              </a:solidFill>
              <a:latin typeface="Perpetua"/>
              <a:ea typeface="+mn-ea"/>
              <a:cs typeface="+mn-cs"/>
            </a:rPr>
            <a:t>Kosa</a:t>
          </a:r>
          <a:r>
            <a:rPr lang="en-MY" b="1" dirty="0">
              <a:solidFill>
                <a:sysClr val="window" lastClr="FFFFFF"/>
              </a:solidFill>
              <a:latin typeface="Perpetua"/>
              <a:ea typeface="+mn-ea"/>
              <a:cs typeface="+mn-cs"/>
            </a:rPr>
            <a:t> </a:t>
          </a:r>
          <a:r>
            <a:rPr lang="en-MY" b="1" dirty="0" err="1">
              <a:solidFill>
                <a:sysClr val="window" lastClr="FFFFFF"/>
              </a:solidFill>
              <a:latin typeface="Perpetua"/>
              <a:ea typeface="+mn-ea"/>
              <a:cs typeface="+mn-cs"/>
            </a:rPr>
            <a:t>Kata</a:t>
          </a:r>
          <a:endParaRPr lang="en-MY" b="1" dirty="0">
            <a:solidFill>
              <a:sysClr val="window" lastClr="FFFFFF"/>
            </a:solidFill>
            <a:latin typeface="Perpetua"/>
            <a:ea typeface="+mn-ea"/>
            <a:cs typeface="+mn-cs"/>
          </a:endParaRPr>
        </a:p>
      </dgm:t>
    </dgm:pt>
    <dgm:pt modelId="{12C9A283-6A3E-4024-8653-179416396886}" type="parTrans" cxnId="{B0BD3054-B34E-469C-8C3A-79F2F2BD09E6}">
      <dgm:prSet/>
      <dgm:spPr/>
      <dgm:t>
        <a:bodyPr/>
        <a:lstStyle/>
        <a:p>
          <a:endParaRPr lang="en-MY"/>
        </a:p>
      </dgm:t>
    </dgm:pt>
    <dgm:pt modelId="{F0D0102D-9612-491F-899E-392AA9E83CC9}" type="sibTrans" cxnId="{B0BD3054-B34E-469C-8C3A-79F2F2BD09E6}">
      <dgm:prSet/>
      <dgm:spPr>
        <a:xfrm>
          <a:off x="1845509" y="586752"/>
          <a:ext cx="4685662" cy="4685662"/>
        </a:xfrm>
        <a:prstGeom prst="blockArc">
          <a:avLst>
            <a:gd name="adj1" fmla="val 3857143"/>
            <a:gd name="adj2" fmla="val 6942857"/>
            <a:gd name="adj3" fmla="val 3905"/>
          </a:avLst>
        </a:prstGeom>
        <a:solidFill>
          <a:srgbClr val="D34817">
            <a:tint val="60000"/>
            <a:hueOff val="0"/>
            <a:satOff val="0"/>
            <a:lumOff val="0"/>
            <a:alphaOff val="0"/>
          </a:srgbClr>
        </a:solidFill>
        <a:ln>
          <a:noFill/>
        </a:ln>
        <a:effectLst/>
      </dgm:spPr>
      <dgm:t>
        <a:bodyPr/>
        <a:lstStyle/>
        <a:p>
          <a:endParaRPr lang="en-MY"/>
        </a:p>
      </dgm:t>
    </dgm:pt>
    <dgm:pt modelId="{E178615D-48B1-4203-A62D-E5093B262CE3}">
      <dgm:prSet phldrT="[Text]" custT="1"/>
      <dgm:spPr>
        <a:xfrm>
          <a:off x="2311376" y="4286279"/>
          <a:ext cx="1760588" cy="1425820"/>
        </a:xfrm>
        <a:prstGeom prst="ellipse">
          <a:avLst/>
        </a:prstGeom>
        <a:solidFill>
          <a:srgbClr val="D34817">
            <a:hueOff val="0"/>
            <a:satOff val="0"/>
            <a:lumOff val="0"/>
            <a:alphaOff val="0"/>
          </a:srgbClr>
        </a:solidFill>
        <a:ln w="12700" cap="flat" cmpd="sng" algn="ctr">
          <a:solidFill>
            <a:sysClr val="window" lastClr="FFFFFF">
              <a:hueOff val="0"/>
              <a:satOff val="0"/>
              <a:lumOff val="0"/>
              <a:alphaOff val="0"/>
            </a:sysClr>
          </a:solidFill>
          <a:prstDash val="solid"/>
        </a:ln>
        <a:effectLst/>
      </dgm:spPr>
      <dgm:t>
        <a:bodyPr/>
        <a:lstStyle/>
        <a:p>
          <a:r>
            <a:rPr lang="en-MY" sz="2400" b="1" dirty="0" err="1">
              <a:solidFill>
                <a:sysClr val="window" lastClr="FFFFFF"/>
              </a:solidFill>
              <a:latin typeface="Perpetua"/>
              <a:ea typeface="+mn-ea"/>
              <a:cs typeface="+mn-cs"/>
            </a:rPr>
            <a:t>Regresi</a:t>
          </a:r>
          <a:endParaRPr lang="en-MY" sz="2400" b="1" dirty="0">
            <a:solidFill>
              <a:sysClr val="window" lastClr="FFFFFF"/>
            </a:solidFill>
            <a:latin typeface="Perpetua"/>
            <a:ea typeface="+mn-ea"/>
            <a:cs typeface="+mn-cs"/>
          </a:endParaRPr>
        </a:p>
      </dgm:t>
    </dgm:pt>
    <dgm:pt modelId="{1BBB62DA-93C2-4ACF-B72E-15D739309E06}" type="parTrans" cxnId="{A354AFDF-4071-48FA-9288-C9CFC60E4248}">
      <dgm:prSet/>
      <dgm:spPr/>
      <dgm:t>
        <a:bodyPr/>
        <a:lstStyle/>
        <a:p>
          <a:endParaRPr lang="en-MY"/>
        </a:p>
      </dgm:t>
    </dgm:pt>
    <dgm:pt modelId="{50D48ADC-47F1-4B8B-BDBE-11B3485658B3}" type="sibTrans" cxnId="{A354AFDF-4071-48FA-9288-C9CFC60E4248}">
      <dgm:prSet/>
      <dgm:spPr>
        <a:xfrm>
          <a:off x="1845509" y="586752"/>
          <a:ext cx="4685662" cy="4685662"/>
        </a:xfrm>
        <a:prstGeom prst="blockArc">
          <a:avLst>
            <a:gd name="adj1" fmla="val 6942857"/>
            <a:gd name="adj2" fmla="val 10028571"/>
            <a:gd name="adj3" fmla="val 3905"/>
          </a:avLst>
        </a:prstGeom>
        <a:solidFill>
          <a:srgbClr val="D34817">
            <a:tint val="60000"/>
            <a:hueOff val="0"/>
            <a:satOff val="0"/>
            <a:lumOff val="0"/>
            <a:alphaOff val="0"/>
          </a:srgbClr>
        </a:solidFill>
        <a:ln>
          <a:noFill/>
        </a:ln>
        <a:effectLst/>
      </dgm:spPr>
      <dgm:t>
        <a:bodyPr/>
        <a:lstStyle/>
        <a:p>
          <a:endParaRPr lang="en-MY"/>
        </a:p>
      </dgm:t>
    </dgm:pt>
    <dgm:pt modelId="{390A7741-584D-4927-9986-2062F334E3B7}">
      <dgm:prSet phldrT="[Text]"/>
      <dgm:spPr>
        <a:xfrm>
          <a:off x="1152225" y="2809499"/>
          <a:ext cx="1593236" cy="1262469"/>
        </a:xfrm>
        <a:prstGeom prst="ellipse">
          <a:avLst/>
        </a:prstGeom>
        <a:solidFill>
          <a:srgbClr val="D34817">
            <a:hueOff val="0"/>
            <a:satOff val="0"/>
            <a:lumOff val="0"/>
            <a:alphaOff val="0"/>
          </a:srgbClr>
        </a:solidFill>
        <a:ln w="12700" cap="flat" cmpd="sng" algn="ctr">
          <a:solidFill>
            <a:sysClr val="window" lastClr="FFFFFF">
              <a:hueOff val="0"/>
              <a:satOff val="0"/>
              <a:lumOff val="0"/>
              <a:alphaOff val="0"/>
            </a:sysClr>
          </a:solidFill>
          <a:prstDash val="solid"/>
        </a:ln>
        <a:effectLst/>
      </dgm:spPr>
      <dgm:t>
        <a:bodyPr/>
        <a:lstStyle/>
        <a:p>
          <a:r>
            <a:rPr lang="en-MY" b="1" dirty="0">
              <a:solidFill>
                <a:sysClr val="window" lastClr="FFFFFF"/>
              </a:solidFill>
              <a:latin typeface="Perpetua"/>
              <a:ea typeface="+mn-ea"/>
              <a:cs typeface="+mn-cs"/>
            </a:rPr>
            <a:t>Liar Mata</a:t>
          </a:r>
        </a:p>
      </dgm:t>
    </dgm:pt>
    <dgm:pt modelId="{D6BA3A57-1969-4747-8F46-09FC75846C54}" type="parTrans" cxnId="{49A1667C-8D2B-4D3F-97FA-7B18E0ABEAA2}">
      <dgm:prSet/>
      <dgm:spPr/>
      <dgm:t>
        <a:bodyPr/>
        <a:lstStyle/>
        <a:p>
          <a:endParaRPr lang="en-MY"/>
        </a:p>
      </dgm:t>
    </dgm:pt>
    <dgm:pt modelId="{CFB66A8E-6FB9-4BBB-B644-5D109DF60F75}" type="sibTrans" cxnId="{49A1667C-8D2B-4D3F-97FA-7B18E0ABEAA2}">
      <dgm:prSet/>
      <dgm:spPr>
        <a:xfrm>
          <a:off x="1845509" y="586752"/>
          <a:ext cx="4685662" cy="4685662"/>
        </a:xfrm>
        <a:prstGeom prst="blockArc">
          <a:avLst>
            <a:gd name="adj1" fmla="val 10028571"/>
            <a:gd name="adj2" fmla="val 13114286"/>
            <a:gd name="adj3" fmla="val 3905"/>
          </a:avLst>
        </a:prstGeom>
        <a:solidFill>
          <a:srgbClr val="D34817">
            <a:tint val="60000"/>
            <a:hueOff val="0"/>
            <a:satOff val="0"/>
            <a:lumOff val="0"/>
            <a:alphaOff val="0"/>
          </a:srgbClr>
        </a:solidFill>
        <a:ln>
          <a:noFill/>
        </a:ln>
        <a:effectLst/>
      </dgm:spPr>
      <dgm:t>
        <a:bodyPr/>
        <a:lstStyle/>
        <a:p>
          <a:endParaRPr lang="en-MY"/>
        </a:p>
      </dgm:t>
    </dgm:pt>
    <dgm:pt modelId="{589EB1A9-4402-46EF-A993-CB798A7C8693}">
      <dgm:prSet phldrT="[Text]" custT="1"/>
      <dgm:spPr>
        <a:xfrm>
          <a:off x="1366541" y="637286"/>
          <a:ext cx="2051724" cy="1720170"/>
        </a:xfrm>
        <a:prstGeom prst="ellipse">
          <a:avLst/>
        </a:prstGeom>
        <a:solidFill>
          <a:srgbClr val="D34817">
            <a:hueOff val="0"/>
            <a:satOff val="0"/>
            <a:lumOff val="0"/>
            <a:alphaOff val="0"/>
          </a:srgbClr>
        </a:solidFill>
        <a:ln w="12700" cap="flat" cmpd="sng" algn="ctr">
          <a:solidFill>
            <a:sysClr val="window" lastClr="FFFFFF">
              <a:hueOff val="0"/>
              <a:satOff val="0"/>
              <a:lumOff val="0"/>
              <a:alphaOff val="0"/>
            </a:sysClr>
          </a:solidFill>
          <a:prstDash val="solid"/>
        </a:ln>
        <a:effectLst/>
      </dgm:spPr>
      <dgm:t>
        <a:bodyPr/>
        <a:lstStyle/>
        <a:p>
          <a:r>
            <a:rPr lang="en-MY" sz="2000" b="1" dirty="0" err="1">
              <a:solidFill>
                <a:sysClr val="window" lastClr="FFFFFF"/>
              </a:solidFill>
              <a:latin typeface="Perpetua"/>
              <a:ea typeface="+mn-ea"/>
              <a:cs typeface="+mn-cs"/>
            </a:rPr>
            <a:t>Persekitaran</a:t>
          </a:r>
          <a:endParaRPr lang="en-MY" sz="2000" b="1" dirty="0">
            <a:solidFill>
              <a:sysClr val="window" lastClr="FFFFFF"/>
            </a:solidFill>
            <a:latin typeface="Perpetua"/>
            <a:ea typeface="+mn-ea"/>
            <a:cs typeface="+mn-cs"/>
          </a:endParaRPr>
        </a:p>
      </dgm:t>
    </dgm:pt>
    <dgm:pt modelId="{88654EC4-F0D7-4502-80D3-6155F6418715}" type="parTrans" cxnId="{9B8CB945-D8E7-4B86-A4AE-ED87A7C96265}">
      <dgm:prSet/>
      <dgm:spPr/>
      <dgm:t>
        <a:bodyPr/>
        <a:lstStyle/>
        <a:p>
          <a:endParaRPr lang="en-MY"/>
        </a:p>
      </dgm:t>
    </dgm:pt>
    <dgm:pt modelId="{092B0FAA-406C-4BB7-B44A-58488D002226}" type="sibTrans" cxnId="{9B8CB945-D8E7-4B86-A4AE-ED87A7C96265}">
      <dgm:prSet/>
      <dgm:spPr>
        <a:xfrm>
          <a:off x="1845509" y="586752"/>
          <a:ext cx="4685662" cy="4685662"/>
        </a:xfrm>
        <a:prstGeom prst="blockArc">
          <a:avLst>
            <a:gd name="adj1" fmla="val 13114286"/>
            <a:gd name="adj2" fmla="val 16200000"/>
            <a:gd name="adj3" fmla="val 3905"/>
          </a:avLst>
        </a:prstGeom>
        <a:solidFill>
          <a:srgbClr val="D34817">
            <a:tint val="60000"/>
            <a:hueOff val="0"/>
            <a:satOff val="0"/>
            <a:lumOff val="0"/>
            <a:alphaOff val="0"/>
          </a:srgbClr>
        </a:solidFill>
        <a:ln>
          <a:noFill/>
        </a:ln>
        <a:effectLst/>
      </dgm:spPr>
      <dgm:t>
        <a:bodyPr/>
        <a:lstStyle/>
        <a:p>
          <a:endParaRPr lang="en-MY"/>
        </a:p>
      </dgm:t>
    </dgm:pt>
    <dgm:pt modelId="{0713F441-5C87-4BAB-B008-A8697DE3D69B}">
      <dgm:prSet phldrT="[Text]"/>
      <dgm:spPr>
        <a:xfrm>
          <a:off x="3366805" y="-187465"/>
          <a:ext cx="1643069" cy="1639918"/>
        </a:xfrm>
        <a:prstGeom prst="ellipse">
          <a:avLst/>
        </a:prstGeom>
        <a:solidFill>
          <a:srgbClr val="D34817">
            <a:hueOff val="0"/>
            <a:satOff val="0"/>
            <a:lumOff val="0"/>
            <a:alphaOff val="0"/>
          </a:srgbClr>
        </a:solidFill>
        <a:ln w="12700" cap="flat" cmpd="sng" algn="ctr">
          <a:solidFill>
            <a:sysClr val="window" lastClr="FFFFFF">
              <a:hueOff val="0"/>
              <a:satOff val="0"/>
              <a:lumOff val="0"/>
              <a:alphaOff val="0"/>
            </a:sysClr>
          </a:solidFill>
          <a:prstDash val="solid"/>
        </a:ln>
        <a:effectLst/>
      </dgm:spPr>
      <dgm:t>
        <a:bodyPr/>
        <a:lstStyle/>
        <a:p>
          <a:r>
            <a:rPr lang="en-MY" b="1" dirty="0" err="1">
              <a:solidFill>
                <a:sysClr val="window" lastClr="FFFFFF"/>
              </a:solidFill>
              <a:latin typeface="Perpetua"/>
              <a:ea typeface="+mn-ea"/>
              <a:cs typeface="+mn-cs"/>
            </a:rPr>
            <a:t>Vokal</a:t>
          </a:r>
          <a:r>
            <a:rPr lang="en-MY" b="1" dirty="0">
              <a:solidFill>
                <a:sysClr val="window" lastClr="FFFFFF"/>
              </a:solidFill>
              <a:latin typeface="Perpetua"/>
              <a:ea typeface="+mn-ea"/>
              <a:cs typeface="+mn-cs"/>
            </a:rPr>
            <a:t> &amp; Sub </a:t>
          </a:r>
          <a:r>
            <a:rPr lang="en-MY" b="1" dirty="0" err="1">
              <a:solidFill>
                <a:sysClr val="window" lastClr="FFFFFF"/>
              </a:solidFill>
              <a:latin typeface="Perpetua"/>
              <a:ea typeface="+mn-ea"/>
              <a:cs typeface="+mn-cs"/>
            </a:rPr>
            <a:t>Vokal</a:t>
          </a:r>
          <a:endParaRPr lang="en-MY" b="1" dirty="0">
            <a:solidFill>
              <a:sysClr val="window" lastClr="FFFFFF"/>
            </a:solidFill>
            <a:latin typeface="Perpetua"/>
            <a:ea typeface="+mn-ea"/>
            <a:cs typeface="+mn-cs"/>
          </a:endParaRPr>
        </a:p>
      </dgm:t>
    </dgm:pt>
    <dgm:pt modelId="{EEFF6F39-5D8C-4B5A-B74D-7027409DF105}" type="parTrans" cxnId="{52E21B97-5E9E-46B1-9A01-814A2CE13E2C}">
      <dgm:prSet/>
      <dgm:spPr/>
      <dgm:t>
        <a:bodyPr/>
        <a:lstStyle/>
        <a:p>
          <a:endParaRPr lang="en-MY"/>
        </a:p>
      </dgm:t>
    </dgm:pt>
    <dgm:pt modelId="{78943474-5434-4735-81EE-52CE4A045911}" type="sibTrans" cxnId="{52E21B97-5E9E-46B1-9A01-814A2CE13E2C}">
      <dgm:prSet/>
      <dgm:spPr>
        <a:xfrm>
          <a:off x="1845509" y="586752"/>
          <a:ext cx="4685662" cy="4685662"/>
        </a:xfrm>
        <a:prstGeom prst="blockArc">
          <a:avLst>
            <a:gd name="adj1" fmla="val 16200000"/>
            <a:gd name="adj2" fmla="val 19285714"/>
            <a:gd name="adj3" fmla="val 3905"/>
          </a:avLst>
        </a:prstGeom>
        <a:solidFill>
          <a:srgbClr val="D34817">
            <a:tint val="60000"/>
            <a:hueOff val="0"/>
            <a:satOff val="0"/>
            <a:lumOff val="0"/>
            <a:alphaOff val="0"/>
          </a:srgbClr>
        </a:solidFill>
        <a:ln>
          <a:noFill/>
        </a:ln>
        <a:effectLst/>
      </dgm:spPr>
      <dgm:t>
        <a:bodyPr/>
        <a:lstStyle/>
        <a:p>
          <a:endParaRPr lang="en-MY"/>
        </a:p>
      </dgm:t>
    </dgm:pt>
    <dgm:pt modelId="{0F4464C3-B7AC-4C4D-BC5B-0807923DB9FF}" type="pres">
      <dgm:prSet presAssocID="{94ACDEEE-8957-4A34-8D4A-F9980663AC30}" presName="Name0" presStyleCnt="0">
        <dgm:presLayoutVars>
          <dgm:chMax val="1"/>
          <dgm:dir/>
          <dgm:animLvl val="ctr"/>
          <dgm:resizeHandles val="exact"/>
        </dgm:presLayoutVars>
      </dgm:prSet>
      <dgm:spPr/>
    </dgm:pt>
    <dgm:pt modelId="{46C397BD-A071-45CB-A8FF-3755C87F053D}" type="pres">
      <dgm:prSet presAssocID="{7F12EF8E-C7DC-4D1E-8F09-FD1876A21DAB}" presName="centerShape" presStyleLbl="node0" presStyleIdx="0" presStyleCnt="1" custScaleX="144603" custScaleY="133742" custLinFactNeighborX="1555" custLinFactNeighborY="1555"/>
      <dgm:spPr/>
    </dgm:pt>
    <dgm:pt modelId="{386F42DB-3BFD-48CF-BA48-AF162E975228}" type="pres">
      <dgm:prSet presAssocID="{0713F441-5C87-4BAB-B008-A8697DE3D69B}" presName="node" presStyleLbl="node1" presStyleIdx="0" presStyleCnt="7" custScaleX="129313" custScaleY="129065">
        <dgm:presLayoutVars>
          <dgm:bulletEnabled val="1"/>
        </dgm:presLayoutVars>
      </dgm:prSet>
      <dgm:spPr/>
    </dgm:pt>
    <dgm:pt modelId="{15AF0E8A-B142-4E6A-AC13-48017454AEA6}" type="pres">
      <dgm:prSet presAssocID="{0713F441-5C87-4BAB-B008-A8697DE3D69B}" presName="dummy" presStyleCnt="0"/>
      <dgm:spPr/>
    </dgm:pt>
    <dgm:pt modelId="{6F547F09-6C5B-4EF8-93D9-363F483ADC7F}" type="pres">
      <dgm:prSet presAssocID="{78943474-5434-4735-81EE-52CE4A045911}" presName="sibTrans" presStyleLbl="sibTrans2D1" presStyleIdx="0" presStyleCnt="7"/>
      <dgm:spPr/>
    </dgm:pt>
    <dgm:pt modelId="{8DD830BA-EED4-42C1-82D0-394A742029DB}" type="pres">
      <dgm:prSet presAssocID="{EA3442C2-034C-4729-A676-BB10CA869D49}" presName="node" presStyleLbl="node1" presStyleIdx="1" presStyleCnt="7" custScaleX="127742" custScaleY="119910">
        <dgm:presLayoutVars>
          <dgm:bulletEnabled val="1"/>
        </dgm:presLayoutVars>
      </dgm:prSet>
      <dgm:spPr/>
    </dgm:pt>
    <dgm:pt modelId="{B12306C2-C7F6-41A3-86D3-46B64123C76C}" type="pres">
      <dgm:prSet presAssocID="{EA3442C2-034C-4729-A676-BB10CA869D49}" presName="dummy" presStyleCnt="0"/>
      <dgm:spPr/>
    </dgm:pt>
    <dgm:pt modelId="{1CE1BD82-7428-4670-9074-7744A44311D7}" type="pres">
      <dgm:prSet presAssocID="{C9D8BA47-AF17-4864-A6C8-F715E7CBF318}" presName="sibTrans" presStyleLbl="sibTrans2D1" presStyleIdx="1" presStyleCnt="7"/>
      <dgm:spPr/>
    </dgm:pt>
    <dgm:pt modelId="{A5EDAA15-1BCF-410C-B8E8-327D514312E0}" type="pres">
      <dgm:prSet presAssocID="{F3052708-CED0-4EFC-920C-D52015420529}" presName="node" presStyleLbl="node1" presStyleIdx="2" presStyleCnt="7">
        <dgm:presLayoutVars>
          <dgm:bulletEnabled val="1"/>
        </dgm:presLayoutVars>
      </dgm:prSet>
      <dgm:spPr/>
    </dgm:pt>
    <dgm:pt modelId="{FC12CC6E-E4AB-44D8-BAE8-B0A3D552773B}" type="pres">
      <dgm:prSet presAssocID="{F3052708-CED0-4EFC-920C-D52015420529}" presName="dummy" presStyleCnt="0"/>
      <dgm:spPr/>
    </dgm:pt>
    <dgm:pt modelId="{34B9AF2D-4B90-4D0A-A1C5-DC07FAD9BA07}" type="pres">
      <dgm:prSet presAssocID="{32BAC6A8-5340-48DA-A93C-0A425E72DDDF}" presName="sibTrans" presStyleLbl="sibTrans2D1" presStyleIdx="2" presStyleCnt="7"/>
      <dgm:spPr/>
    </dgm:pt>
    <dgm:pt modelId="{01F2FDF5-B97F-4585-B1BD-0F092613B8B6}" type="pres">
      <dgm:prSet presAssocID="{8290D5AF-85D0-44E6-AE2C-0394679D7CCE}" presName="node" presStyleLbl="node1" presStyleIdx="3" presStyleCnt="7" custScaleX="139652" custScaleY="130941">
        <dgm:presLayoutVars>
          <dgm:bulletEnabled val="1"/>
        </dgm:presLayoutVars>
      </dgm:prSet>
      <dgm:spPr/>
    </dgm:pt>
    <dgm:pt modelId="{46531B95-6C30-4CF4-AC4C-024C2C03CCF0}" type="pres">
      <dgm:prSet presAssocID="{8290D5AF-85D0-44E6-AE2C-0394679D7CCE}" presName="dummy" presStyleCnt="0"/>
      <dgm:spPr/>
    </dgm:pt>
    <dgm:pt modelId="{5C64F1DF-3F60-4E7A-9C24-B062286A14B9}" type="pres">
      <dgm:prSet presAssocID="{F0D0102D-9612-491F-899E-392AA9E83CC9}" presName="sibTrans" presStyleLbl="sibTrans2D1" presStyleIdx="3" presStyleCnt="7"/>
      <dgm:spPr/>
    </dgm:pt>
    <dgm:pt modelId="{9AFE23E6-0008-492E-9AB4-DA3348ADC1B6}" type="pres">
      <dgm:prSet presAssocID="{E178615D-48B1-4203-A62D-E5093B262CE3}" presName="node" presStyleLbl="node1" presStyleIdx="4" presStyleCnt="7" custScaleX="138562" custScaleY="112215">
        <dgm:presLayoutVars>
          <dgm:bulletEnabled val="1"/>
        </dgm:presLayoutVars>
      </dgm:prSet>
      <dgm:spPr/>
    </dgm:pt>
    <dgm:pt modelId="{C33C06A1-5765-4B3D-9CA6-F256A616C561}" type="pres">
      <dgm:prSet presAssocID="{E178615D-48B1-4203-A62D-E5093B262CE3}" presName="dummy" presStyleCnt="0"/>
      <dgm:spPr/>
    </dgm:pt>
    <dgm:pt modelId="{AB438F7E-7127-40F9-97A8-A7825A244FE9}" type="pres">
      <dgm:prSet presAssocID="{50D48ADC-47F1-4B8B-BDBE-11B3485658B3}" presName="sibTrans" presStyleLbl="sibTrans2D1" presStyleIdx="4" presStyleCnt="7"/>
      <dgm:spPr/>
    </dgm:pt>
    <dgm:pt modelId="{CE62E4F9-7E62-409E-B594-29A08C4F57F2}" type="pres">
      <dgm:prSet presAssocID="{390A7741-584D-4927-9986-2062F334E3B7}" presName="node" presStyleLbl="node1" presStyleIdx="5" presStyleCnt="7" custScaleX="125391" custScaleY="99359">
        <dgm:presLayoutVars>
          <dgm:bulletEnabled val="1"/>
        </dgm:presLayoutVars>
      </dgm:prSet>
      <dgm:spPr/>
    </dgm:pt>
    <dgm:pt modelId="{A1BA4712-7DFB-4227-A979-CF4964748362}" type="pres">
      <dgm:prSet presAssocID="{390A7741-584D-4927-9986-2062F334E3B7}" presName="dummy" presStyleCnt="0"/>
      <dgm:spPr/>
    </dgm:pt>
    <dgm:pt modelId="{7A052F34-2206-45CB-AEB0-02D359F3223F}" type="pres">
      <dgm:prSet presAssocID="{CFB66A8E-6FB9-4BBB-B644-5D109DF60F75}" presName="sibTrans" presStyleLbl="sibTrans2D1" presStyleIdx="5" presStyleCnt="7"/>
      <dgm:spPr/>
    </dgm:pt>
    <dgm:pt modelId="{D9FBE8C8-C741-4875-BB8B-E1EF6A1A4130}" type="pres">
      <dgm:prSet presAssocID="{589EB1A9-4402-46EF-A993-CB798A7C8693}" presName="node" presStyleLbl="node1" presStyleIdx="6" presStyleCnt="7" custScaleX="161475" custScaleY="135381">
        <dgm:presLayoutVars>
          <dgm:bulletEnabled val="1"/>
        </dgm:presLayoutVars>
      </dgm:prSet>
      <dgm:spPr/>
    </dgm:pt>
    <dgm:pt modelId="{544FD66A-1B61-4D6A-8B59-B73FBFB3A865}" type="pres">
      <dgm:prSet presAssocID="{589EB1A9-4402-46EF-A993-CB798A7C8693}" presName="dummy" presStyleCnt="0"/>
      <dgm:spPr/>
    </dgm:pt>
    <dgm:pt modelId="{EECB1BE6-F3EB-4099-AA95-F4CA1D61FD22}" type="pres">
      <dgm:prSet presAssocID="{092B0FAA-406C-4BB7-B44A-58488D002226}" presName="sibTrans" presStyleLbl="sibTrans2D1" presStyleIdx="6" presStyleCnt="7"/>
      <dgm:spPr/>
    </dgm:pt>
  </dgm:ptLst>
  <dgm:cxnLst>
    <dgm:cxn modelId="{4A984406-586C-4B17-814B-FB7949ABF219}" type="presOf" srcId="{78943474-5434-4735-81EE-52CE4A045911}" destId="{6F547F09-6C5B-4EF8-93D9-363F483ADC7F}" srcOrd="0" destOrd="0" presId="urn:microsoft.com/office/officeart/2005/8/layout/radial6"/>
    <dgm:cxn modelId="{C569580E-405B-44E2-93A0-22D58A60FE5F}" type="presOf" srcId="{092B0FAA-406C-4BB7-B44A-58488D002226}" destId="{EECB1BE6-F3EB-4099-AA95-F4CA1D61FD22}" srcOrd="0" destOrd="0" presId="urn:microsoft.com/office/officeart/2005/8/layout/radial6"/>
    <dgm:cxn modelId="{A7D2F62D-0B3C-4B0B-89FC-794651A1CF15}" type="presOf" srcId="{390A7741-584D-4927-9986-2062F334E3B7}" destId="{CE62E4F9-7E62-409E-B594-29A08C4F57F2}" srcOrd="0" destOrd="0" presId="urn:microsoft.com/office/officeart/2005/8/layout/radial6"/>
    <dgm:cxn modelId="{AFD3D55C-0FA9-49D9-9A9F-531C8E4D215F}" srcId="{7F12EF8E-C7DC-4D1E-8F09-FD1876A21DAB}" destId="{EA3442C2-034C-4729-A676-BB10CA869D49}" srcOrd="1" destOrd="0" parTransId="{255BBB31-F796-417F-AA78-4ADF666D82BB}" sibTransId="{C9D8BA47-AF17-4864-A6C8-F715E7CBF318}"/>
    <dgm:cxn modelId="{9B8CB945-D8E7-4B86-A4AE-ED87A7C96265}" srcId="{7F12EF8E-C7DC-4D1E-8F09-FD1876A21DAB}" destId="{589EB1A9-4402-46EF-A993-CB798A7C8693}" srcOrd="6" destOrd="0" parTransId="{88654EC4-F0D7-4502-80D3-6155F6418715}" sibTransId="{092B0FAA-406C-4BB7-B44A-58488D002226}"/>
    <dgm:cxn modelId="{C41BF54E-266F-4CEA-814A-96636E3B8018}" srcId="{7F12EF8E-C7DC-4D1E-8F09-FD1876A21DAB}" destId="{F3052708-CED0-4EFC-920C-D52015420529}" srcOrd="2" destOrd="0" parTransId="{98AA98F2-9C62-4BFF-B67D-2CB73E9176B1}" sibTransId="{32BAC6A8-5340-48DA-A93C-0A425E72DDDF}"/>
    <dgm:cxn modelId="{B1807A50-92AD-480C-AC5C-F286CF721611}" type="presOf" srcId="{F0D0102D-9612-491F-899E-392AA9E83CC9}" destId="{5C64F1DF-3F60-4E7A-9C24-B062286A14B9}" srcOrd="0" destOrd="0" presId="urn:microsoft.com/office/officeart/2005/8/layout/radial6"/>
    <dgm:cxn modelId="{B0BD3054-B34E-469C-8C3A-79F2F2BD09E6}" srcId="{7F12EF8E-C7DC-4D1E-8F09-FD1876A21DAB}" destId="{8290D5AF-85D0-44E6-AE2C-0394679D7CCE}" srcOrd="3" destOrd="0" parTransId="{12C9A283-6A3E-4024-8653-179416396886}" sibTransId="{F0D0102D-9612-491F-899E-392AA9E83CC9}"/>
    <dgm:cxn modelId="{9CC53578-22CE-492F-899B-4055F45A4780}" type="presOf" srcId="{0713F441-5C87-4BAB-B008-A8697DE3D69B}" destId="{386F42DB-3BFD-48CF-BA48-AF162E975228}" srcOrd="0" destOrd="0" presId="urn:microsoft.com/office/officeart/2005/8/layout/radial6"/>
    <dgm:cxn modelId="{11460A5A-054F-4CAA-8575-6A71A8BA304E}" type="presOf" srcId="{589EB1A9-4402-46EF-A993-CB798A7C8693}" destId="{D9FBE8C8-C741-4875-BB8B-E1EF6A1A4130}" srcOrd="0" destOrd="0" presId="urn:microsoft.com/office/officeart/2005/8/layout/radial6"/>
    <dgm:cxn modelId="{49A1667C-8D2B-4D3F-97FA-7B18E0ABEAA2}" srcId="{7F12EF8E-C7DC-4D1E-8F09-FD1876A21DAB}" destId="{390A7741-584D-4927-9986-2062F334E3B7}" srcOrd="5" destOrd="0" parTransId="{D6BA3A57-1969-4747-8F46-09FC75846C54}" sibTransId="{CFB66A8E-6FB9-4BBB-B644-5D109DF60F75}"/>
    <dgm:cxn modelId="{52E21B97-5E9E-46B1-9A01-814A2CE13E2C}" srcId="{7F12EF8E-C7DC-4D1E-8F09-FD1876A21DAB}" destId="{0713F441-5C87-4BAB-B008-A8697DE3D69B}" srcOrd="0" destOrd="0" parTransId="{EEFF6F39-5D8C-4B5A-B74D-7027409DF105}" sibTransId="{78943474-5434-4735-81EE-52CE4A045911}"/>
    <dgm:cxn modelId="{CF22BAAF-0559-45A4-8435-C7241A10409C}" type="presOf" srcId="{E178615D-48B1-4203-A62D-E5093B262CE3}" destId="{9AFE23E6-0008-492E-9AB4-DA3348ADC1B6}" srcOrd="0" destOrd="0" presId="urn:microsoft.com/office/officeart/2005/8/layout/radial6"/>
    <dgm:cxn modelId="{FA3AE4B4-B864-46A7-BD6A-6E81DB35146D}" type="presOf" srcId="{8290D5AF-85D0-44E6-AE2C-0394679D7CCE}" destId="{01F2FDF5-B97F-4585-B1BD-0F092613B8B6}" srcOrd="0" destOrd="0" presId="urn:microsoft.com/office/officeart/2005/8/layout/radial6"/>
    <dgm:cxn modelId="{1255BBB6-E6A6-4C44-AB33-B79E106B5785}" type="presOf" srcId="{7F12EF8E-C7DC-4D1E-8F09-FD1876A21DAB}" destId="{46C397BD-A071-45CB-A8FF-3755C87F053D}" srcOrd="0" destOrd="0" presId="urn:microsoft.com/office/officeart/2005/8/layout/radial6"/>
    <dgm:cxn modelId="{F8D7B8CB-8F73-419F-9C65-EF6AC2C91B31}" type="presOf" srcId="{50D48ADC-47F1-4B8B-BDBE-11B3485658B3}" destId="{AB438F7E-7127-40F9-97A8-A7825A244FE9}" srcOrd="0" destOrd="0" presId="urn:microsoft.com/office/officeart/2005/8/layout/radial6"/>
    <dgm:cxn modelId="{301AA2CC-B200-451D-A734-C367E41A4BE1}" srcId="{94ACDEEE-8957-4A34-8D4A-F9980663AC30}" destId="{7F12EF8E-C7DC-4D1E-8F09-FD1876A21DAB}" srcOrd="0" destOrd="0" parTransId="{3F3E5416-722D-4C00-8384-B592D01E08AC}" sibTransId="{9C42AD58-00D1-450C-BDDA-8D04CEDE5662}"/>
    <dgm:cxn modelId="{DBEB29D0-A66D-47C3-8D27-2A44D83C9E13}" type="presOf" srcId="{CFB66A8E-6FB9-4BBB-B644-5D109DF60F75}" destId="{7A052F34-2206-45CB-AEB0-02D359F3223F}" srcOrd="0" destOrd="0" presId="urn:microsoft.com/office/officeart/2005/8/layout/radial6"/>
    <dgm:cxn modelId="{92A570D1-76EA-4478-9752-A8E7FF8D6728}" type="presOf" srcId="{94ACDEEE-8957-4A34-8D4A-F9980663AC30}" destId="{0F4464C3-B7AC-4C4D-BC5B-0807923DB9FF}" srcOrd="0" destOrd="0" presId="urn:microsoft.com/office/officeart/2005/8/layout/radial6"/>
    <dgm:cxn modelId="{A2504ED8-20F1-42FE-A969-120D2AC4B8A0}" type="presOf" srcId="{32BAC6A8-5340-48DA-A93C-0A425E72DDDF}" destId="{34B9AF2D-4B90-4D0A-A1C5-DC07FAD9BA07}" srcOrd="0" destOrd="0" presId="urn:microsoft.com/office/officeart/2005/8/layout/radial6"/>
    <dgm:cxn modelId="{A354AFDF-4071-48FA-9288-C9CFC60E4248}" srcId="{7F12EF8E-C7DC-4D1E-8F09-FD1876A21DAB}" destId="{E178615D-48B1-4203-A62D-E5093B262CE3}" srcOrd="4" destOrd="0" parTransId="{1BBB62DA-93C2-4ACF-B72E-15D739309E06}" sibTransId="{50D48ADC-47F1-4B8B-BDBE-11B3485658B3}"/>
    <dgm:cxn modelId="{E51ACFE6-F916-4F35-AA70-08CFFB64A040}" type="presOf" srcId="{C9D8BA47-AF17-4864-A6C8-F715E7CBF318}" destId="{1CE1BD82-7428-4670-9074-7744A44311D7}" srcOrd="0" destOrd="0" presId="urn:microsoft.com/office/officeart/2005/8/layout/radial6"/>
    <dgm:cxn modelId="{08C38DE8-6B4F-4ED0-8EFC-44129C80F43E}" type="presOf" srcId="{F3052708-CED0-4EFC-920C-D52015420529}" destId="{A5EDAA15-1BCF-410C-B8E8-327D514312E0}" srcOrd="0" destOrd="0" presId="urn:microsoft.com/office/officeart/2005/8/layout/radial6"/>
    <dgm:cxn modelId="{E42967F2-558D-47B5-9712-B3636143FAB1}" type="presOf" srcId="{EA3442C2-034C-4729-A676-BB10CA869D49}" destId="{8DD830BA-EED4-42C1-82D0-394A742029DB}" srcOrd="0" destOrd="0" presId="urn:microsoft.com/office/officeart/2005/8/layout/radial6"/>
    <dgm:cxn modelId="{FCC07A0F-82B0-4B59-BFA8-9136809F54BE}" type="presParOf" srcId="{0F4464C3-B7AC-4C4D-BC5B-0807923DB9FF}" destId="{46C397BD-A071-45CB-A8FF-3755C87F053D}" srcOrd="0" destOrd="0" presId="urn:microsoft.com/office/officeart/2005/8/layout/radial6"/>
    <dgm:cxn modelId="{425792DD-A48F-4429-B10E-FAA635A906DF}" type="presParOf" srcId="{0F4464C3-B7AC-4C4D-BC5B-0807923DB9FF}" destId="{386F42DB-3BFD-48CF-BA48-AF162E975228}" srcOrd="1" destOrd="0" presId="urn:microsoft.com/office/officeart/2005/8/layout/radial6"/>
    <dgm:cxn modelId="{0FEA561A-4FE5-4B71-A785-0A1D7440B28B}" type="presParOf" srcId="{0F4464C3-B7AC-4C4D-BC5B-0807923DB9FF}" destId="{15AF0E8A-B142-4E6A-AC13-48017454AEA6}" srcOrd="2" destOrd="0" presId="urn:microsoft.com/office/officeart/2005/8/layout/radial6"/>
    <dgm:cxn modelId="{E8EA1972-E86C-49A8-BF57-4FD96F63C4B1}" type="presParOf" srcId="{0F4464C3-B7AC-4C4D-BC5B-0807923DB9FF}" destId="{6F547F09-6C5B-4EF8-93D9-363F483ADC7F}" srcOrd="3" destOrd="0" presId="urn:microsoft.com/office/officeart/2005/8/layout/radial6"/>
    <dgm:cxn modelId="{8B7FABDB-1FD1-4AC4-A0B0-FD56EA4593A7}" type="presParOf" srcId="{0F4464C3-B7AC-4C4D-BC5B-0807923DB9FF}" destId="{8DD830BA-EED4-42C1-82D0-394A742029DB}" srcOrd="4" destOrd="0" presId="urn:microsoft.com/office/officeart/2005/8/layout/radial6"/>
    <dgm:cxn modelId="{2A885EC6-2F2D-4AB7-82F4-36034C15E959}" type="presParOf" srcId="{0F4464C3-B7AC-4C4D-BC5B-0807923DB9FF}" destId="{B12306C2-C7F6-41A3-86D3-46B64123C76C}" srcOrd="5" destOrd="0" presId="urn:microsoft.com/office/officeart/2005/8/layout/radial6"/>
    <dgm:cxn modelId="{47800ABE-9B44-4EAA-A7E2-AA8BF33F36E6}" type="presParOf" srcId="{0F4464C3-B7AC-4C4D-BC5B-0807923DB9FF}" destId="{1CE1BD82-7428-4670-9074-7744A44311D7}" srcOrd="6" destOrd="0" presId="urn:microsoft.com/office/officeart/2005/8/layout/radial6"/>
    <dgm:cxn modelId="{7242F8D9-9442-4FE9-B8C7-444947235849}" type="presParOf" srcId="{0F4464C3-B7AC-4C4D-BC5B-0807923DB9FF}" destId="{A5EDAA15-1BCF-410C-B8E8-327D514312E0}" srcOrd="7" destOrd="0" presId="urn:microsoft.com/office/officeart/2005/8/layout/radial6"/>
    <dgm:cxn modelId="{4CE2D68E-C416-45CB-8E18-0D42E4699C16}" type="presParOf" srcId="{0F4464C3-B7AC-4C4D-BC5B-0807923DB9FF}" destId="{FC12CC6E-E4AB-44D8-BAE8-B0A3D552773B}" srcOrd="8" destOrd="0" presId="urn:microsoft.com/office/officeart/2005/8/layout/radial6"/>
    <dgm:cxn modelId="{1A82788B-44E9-4B6E-8958-4A434758F882}" type="presParOf" srcId="{0F4464C3-B7AC-4C4D-BC5B-0807923DB9FF}" destId="{34B9AF2D-4B90-4D0A-A1C5-DC07FAD9BA07}" srcOrd="9" destOrd="0" presId="urn:microsoft.com/office/officeart/2005/8/layout/radial6"/>
    <dgm:cxn modelId="{02353399-8A4A-4434-9630-BD9B8EC0C14A}" type="presParOf" srcId="{0F4464C3-B7AC-4C4D-BC5B-0807923DB9FF}" destId="{01F2FDF5-B97F-4585-B1BD-0F092613B8B6}" srcOrd="10" destOrd="0" presId="urn:microsoft.com/office/officeart/2005/8/layout/radial6"/>
    <dgm:cxn modelId="{73B35C3F-5A6B-464A-B91E-9FEDFAC95E89}" type="presParOf" srcId="{0F4464C3-B7AC-4C4D-BC5B-0807923DB9FF}" destId="{46531B95-6C30-4CF4-AC4C-024C2C03CCF0}" srcOrd="11" destOrd="0" presId="urn:microsoft.com/office/officeart/2005/8/layout/radial6"/>
    <dgm:cxn modelId="{F973DDB7-F76C-475C-960D-39963653D776}" type="presParOf" srcId="{0F4464C3-B7AC-4C4D-BC5B-0807923DB9FF}" destId="{5C64F1DF-3F60-4E7A-9C24-B062286A14B9}" srcOrd="12" destOrd="0" presId="urn:microsoft.com/office/officeart/2005/8/layout/radial6"/>
    <dgm:cxn modelId="{E6A032C9-0BDC-421A-976E-034E99507A56}" type="presParOf" srcId="{0F4464C3-B7AC-4C4D-BC5B-0807923DB9FF}" destId="{9AFE23E6-0008-492E-9AB4-DA3348ADC1B6}" srcOrd="13" destOrd="0" presId="urn:microsoft.com/office/officeart/2005/8/layout/radial6"/>
    <dgm:cxn modelId="{382A31CB-1BBA-4449-9EEC-825DF1394123}" type="presParOf" srcId="{0F4464C3-B7AC-4C4D-BC5B-0807923DB9FF}" destId="{C33C06A1-5765-4B3D-9CA6-F256A616C561}" srcOrd="14" destOrd="0" presId="urn:microsoft.com/office/officeart/2005/8/layout/radial6"/>
    <dgm:cxn modelId="{FE070A43-97D9-49D6-A297-919B4FDEE04C}" type="presParOf" srcId="{0F4464C3-B7AC-4C4D-BC5B-0807923DB9FF}" destId="{AB438F7E-7127-40F9-97A8-A7825A244FE9}" srcOrd="15" destOrd="0" presId="urn:microsoft.com/office/officeart/2005/8/layout/radial6"/>
    <dgm:cxn modelId="{AFCFAEE1-E43E-4C5D-B43E-4200920D750D}" type="presParOf" srcId="{0F4464C3-B7AC-4C4D-BC5B-0807923DB9FF}" destId="{CE62E4F9-7E62-409E-B594-29A08C4F57F2}" srcOrd="16" destOrd="0" presId="urn:microsoft.com/office/officeart/2005/8/layout/radial6"/>
    <dgm:cxn modelId="{CD811A80-637C-4B04-9942-3D2AA0D04481}" type="presParOf" srcId="{0F4464C3-B7AC-4C4D-BC5B-0807923DB9FF}" destId="{A1BA4712-7DFB-4227-A979-CF4964748362}" srcOrd="17" destOrd="0" presId="urn:microsoft.com/office/officeart/2005/8/layout/radial6"/>
    <dgm:cxn modelId="{160228F6-F4DA-4725-98AE-4F966535A852}" type="presParOf" srcId="{0F4464C3-B7AC-4C4D-BC5B-0807923DB9FF}" destId="{7A052F34-2206-45CB-AEB0-02D359F3223F}" srcOrd="18" destOrd="0" presId="urn:microsoft.com/office/officeart/2005/8/layout/radial6"/>
    <dgm:cxn modelId="{A16AC3E9-C46C-4E91-A717-F9DE9923FFC7}" type="presParOf" srcId="{0F4464C3-B7AC-4C4D-BC5B-0807923DB9FF}" destId="{D9FBE8C8-C741-4875-BB8B-E1EF6A1A4130}" srcOrd="19" destOrd="0" presId="urn:microsoft.com/office/officeart/2005/8/layout/radial6"/>
    <dgm:cxn modelId="{EC7762BE-571B-43AF-B0FE-3F03B0D3F7FF}" type="presParOf" srcId="{0F4464C3-B7AC-4C4D-BC5B-0807923DB9FF}" destId="{544FD66A-1B61-4D6A-8B59-B73FBFB3A865}" srcOrd="20" destOrd="0" presId="urn:microsoft.com/office/officeart/2005/8/layout/radial6"/>
    <dgm:cxn modelId="{AC7D079B-66E4-4C56-A0F1-08589542ABD0}" type="presParOf" srcId="{0F4464C3-B7AC-4C4D-BC5B-0807923DB9FF}" destId="{EECB1BE6-F3EB-4099-AA95-F4CA1D61FD22}" srcOrd="21"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88425EC-9E7B-4510-A891-93AD8DBF09C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MY"/>
        </a:p>
      </dgm:t>
    </dgm:pt>
    <dgm:pt modelId="{1CE961E3-2575-4A8A-B68D-E1CBEC46D2FF}">
      <dgm:prSet custT="1"/>
      <dgm:spPr/>
      <dgm:t>
        <a:bodyPr/>
        <a:lstStyle/>
        <a:p>
          <a:pPr algn="ctr"/>
          <a:r>
            <a:rPr lang="en-US" altLang="en-US" sz="3600" dirty="0"/>
            <a:t>OPTICAL ILLUSION</a:t>
          </a:r>
        </a:p>
      </dgm:t>
    </dgm:pt>
    <dgm:pt modelId="{3367074D-F1F6-4BD0-A246-54FB2662AE33}" type="parTrans" cxnId="{FBD50C34-4988-4CD4-8B8F-386C90B5DCD0}">
      <dgm:prSet/>
      <dgm:spPr/>
      <dgm:t>
        <a:bodyPr/>
        <a:lstStyle/>
        <a:p>
          <a:endParaRPr lang="en-MY"/>
        </a:p>
      </dgm:t>
    </dgm:pt>
    <dgm:pt modelId="{974EE814-8BF9-467A-8D5A-D33D3F747D26}" type="sibTrans" cxnId="{FBD50C34-4988-4CD4-8B8F-386C90B5DCD0}">
      <dgm:prSet/>
      <dgm:spPr/>
      <dgm:t>
        <a:bodyPr/>
        <a:lstStyle/>
        <a:p>
          <a:endParaRPr lang="en-MY"/>
        </a:p>
      </dgm:t>
    </dgm:pt>
    <dgm:pt modelId="{BB0FF306-C166-4BD4-BE4F-3E6768422F46}">
      <dgm:prSet custT="1"/>
      <dgm:spPr/>
      <dgm:t>
        <a:bodyPr/>
        <a:lstStyle/>
        <a:p>
          <a:pPr algn="ctr"/>
          <a:r>
            <a:rPr lang="en-MY" sz="3600" dirty="0"/>
            <a:t>TEST YOUR BRAIN</a:t>
          </a:r>
        </a:p>
      </dgm:t>
    </dgm:pt>
    <dgm:pt modelId="{1F510463-7BEA-4BDD-A1CC-0F19EC8C6021}" type="sibTrans" cxnId="{E7959139-DAE1-41DB-AAEB-D299C89F617D}">
      <dgm:prSet/>
      <dgm:spPr/>
      <dgm:t>
        <a:bodyPr/>
        <a:lstStyle/>
        <a:p>
          <a:endParaRPr lang="en-MY"/>
        </a:p>
      </dgm:t>
    </dgm:pt>
    <dgm:pt modelId="{720DB71D-4ED7-492F-835C-F059EC8F401D}" type="parTrans" cxnId="{E7959139-DAE1-41DB-AAEB-D299C89F617D}">
      <dgm:prSet/>
      <dgm:spPr/>
      <dgm:t>
        <a:bodyPr/>
        <a:lstStyle/>
        <a:p>
          <a:endParaRPr lang="en-MY"/>
        </a:p>
      </dgm:t>
    </dgm:pt>
    <dgm:pt modelId="{66D683F7-CBDC-423B-958E-6FA18453453B}" type="pres">
      <dgm:prSet presAssocID="{288425EC-9E7B-4510-A891-93AD8DBF09C4}" presName="linear" presStyleCnt="0">
        <dgm:presLayoutVars>
          <dgm:animLvl val="lvl"/>
          <dgm:resizeHandles val="exact"/>
        </dgm:presLayoutVars>
      </dgm:prSet>
      <dgm:spPr/>
    </dgm:pt>
    <dgm:pt modelId="{788C3AE1-CB4A-4F48-9352-A08553B16B17}" type="pres">
      <dgm:prSet presAssocID="{1CE961E3-2575-4A8A-B68D-E1CBEC46D2FF}" presName="parentText" presStyleLbl="node1" presStyleIdx="0" presStyleCnt="2" custScaleY="107293">
        <dgm:presLayoutVars>
          <dgm:chMax val="0"/>
          <dgm:bulletEnabled val="1"/>
        </dgm:presLayoutVars>
      </dgm:prSet>
      <dgm:spPr/>
    </dgm:pt>
    <dgm:pt modelId="{3AF50966-565A-4109-8D7C-18DFE4BB7F34}" type="pres">
      <dgm:prSet presAssocID="{974EE814-8BF9-467A-8D5A-D33D3F747D26}" presName="spacer" presStyleCnt="0"/>
      <dgm:spPr/>
    </dgm:pt>
    <dgm:pt modelId="{5E55EB41-D9B1-42DE-B376-45FDE30857B6}" type="pres">
      <dgm:prSet presAssocID="{BB0FF306-C166-4BD4-BE4F-3E6768422F46}" presName="parentText" presStyleLbl="node1" presStyleIdx="1" presStyleCnt="2" custScaleY="89805">
        <dgm:presLayoutVars>
          <dgm:chMax val="0"/>
          <dgm:bulletEnabled val="1"/>
        </dgm:presLayoutVars>
      </dgm:prSet>
      <dgm:spPr/>
    </dgm:pt>
  </dgm:ptLst>
  <dgm:cxnLst>
    <dgm:cxn modelId="{FBD50C34-4988-4CD4-8B8F-386C90B5DCD0}" srcId="{288425EC-9E7B-4510-A891-93AD8DBF09C4}" destId="{1CE961E3-2575-4A8A-B68D-E1CBEC46D2FF}" srcOrd="0" destOrd="0" parTransId="{3367074D-F1F6-4BD0-A246-54FB2662AE33}" sibTransId="{974EE814-8BF9-467A-8D5A-D33D3F747D26}"/>
    <dgm:cxn modelId="{E7959139-DAE1-41DB-AAEB-D299C89F617D}" srcId="{288425EC-9E7B-4510-A891-93AD8DBF09C4}" destId="{BB0FF306-C166-4BD4-BE4F-3E6768422F46}" srcOrd="1" destOrd="0" parTransId="{720DB71D-4ED7-492F-835C-F059EC8F401D}" sibTransId="{1F510463-7BEA-4BDD-A1CC-0F19EC8C6021}"/>
    <dgm:cxn modelId="{42136760-641F-4299-8154-895BDB90D761}" type="presOf" srcId="{BB0FF306-C166-4BD4-BE4F-3E6768422F46}" destId="{5E55EB41-D9B1-42DE-B376-45FDE30857B6}" srcOrd="0" destOrd="0" presId="urn:microsoft.com/office/officeart/2005/8/layout/vList2"/>
    <dgm:cxn modelId="{F2B1076F-F303-4116-A8B4-C19AFEAD47D1}" type="presOf" srcId="{1CE961E3-2575-4A8A-B68D-E1CBEC46D2FF}" destId="{788C3AE1-CB4A-4F48-9352-A08553B16B17}" srcOrd="0" destOrd="0" presId="urn:microsoft.com/office/officeart/2005/8/layout/vList2"/>
    <dgm:cxn modelId="{0E6544D5-E808-41BD-83B2-A91B6F2734B1}" type="presOf" srcId="{288425EC-9E7B-4510-A891-93AD8DBF09C4}" destId="{66D683F7-CBDC-423B-958E-6FA18453453B}" srcOrd="0" destOrd="0" presId="urn:microsoft.com/office/officeart/2005/8/layout/vList2"/>
    <dgm:cxn modelId="{FD88E1D3-132D-417A-92F2-F28B4FEF07C1}" type="presParOf" srcId="{66D683F7-CBDC-423B-958E-6FA18453453B}" destId="{788C3AE1-CB4A-4F48-9352-A08553B16B17}" srcOrd="0" destOrd="0" presId="urn:microsoft.com/office/officeart/2005/8/layout/vList2"/>
    <dgm:cxn modelId="{CC779A64-F812-40BC-BAC0-DDABF9E78E36}" type="presParOf" srcId="{66D683F7-CBDC-423B-958E-6FA18453453B}" destId="{3AF50966-565A-4109-8D7C-18DFE4BB7F34}" srcOrd="1" destOrd="0" presId="urn:microsoft.com/office/officeart/2005/8/layout/vList2"/>
    <dgm:cxn modelId="{4D195803-A7A8-4F7A-9987-55B56864F025}" type="presParOf" srcId="{66D683F7-CBDC-423B-958E-6FA18453453B}" destId="{5E55EB41-D9B1-42DE-B376-45FDE30857B6}"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F3D9B9-128B-4EB6-AD9D-6A6722504430}">
      <dsp:nvSpPr>
        <dsp:cNvPr id="0" name=""/>
        <dsp:cNvSpPr/>
      </dsp:nvSpPr>
      <dsp:spPr>
        <a:xfrm>
          <a:off x="-6215479" y="-950864"/>
          <a:ext cx="7398617" cy="7398617"/>
        </a:xfrm>
        <a:prstGeom prst="blockArc">
          <a:avLst>
            <a:gd name="adj1" fmla="val 18900000"/>
            <a:gd name="adj2" fmla="val 2700000"/>
            <a:gd name="adj3" fmla="val 292"/>
          </a:avLst>
        </a:prstGeom>
        <a:noFill/>
        <a:ln w="12700" cap="flat" cmpd="sng" algn="ctr">
          <a:solidFill>
            <a:schemeClr val="accent1">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9158593-25FF-47FA-A09F-6B21D4409CBD}">
      <dsp:nvSpPr>
        <dsp:cNvPr id="0" name=""/>
        <dsp:cNvSpPr/>
      </dsp:nvSpPr>
      <dsp:spPr>
        <a:xfrm>
          <a:off x="619187" y="298769"/>
          <a:ext cx="8583472" cy="1093304"/>
        </a:xfrm>
        <a:prstGeom prst="rect">
          <a:avLst/>
        </a:prstGeom>
        <a:solidFill>
          <a:schemeClr val="accent1">
            <a:shade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1228" tIns="50800" rIns="50800" bIns="50800" numCol="1" spcCol="1270" anchor="ctr" anchorCtr="0">
          <a:noAutofit/>
        </a:bodyPr>
        <a:lstStyle/>
        <a:p>
          <a:pPr marL="0" lvl="0" indent="0" algn="l" defTabSz="889000">
            <a:lnSpc>
              <a:spcPct val="90000"/>
            </a:lnSpc>
            <a:spcBef>
              <a:spcPct val="0"/>
            </a:spcBef>
            <a:spcAft>
              <a:spcPct val="35000"/>
            </a:spcAft>
            <a:buNone/>
          </a:pPr>
          <a:r>
            <a:rPr lang="ms-MY" sz="2000" kern="1200" dirty="0"/>
            <a:t>Terdapat dua komponen dalam perlakuan membaca iaitu kemahiran mengenal atau mengecap perkataan-perkataan dan kemahiran memahami apa yang dibaca</a:t>
          </a:r>
          <a:endParaRPr lang="en-MY" sz="2000" kern="1200" dirty="0"/>
        </a:p>
      </dsp:txBody>
      <dsp:txXfrm>
        <a:off x="619187" y="298769"/>
        <a:ext cx="8583472" cy="1093304"/>
      </dsp:txXfrm>
    </dsp:sp>
    <dsp:sp modelId="{57D99CA7-EDE1-4B89-946D-31984AF6D88E}">
      <dsp:nvSpPr>
        <dsp:cNvPr id="0" name=""/>
        <dsp:cNvSpPr/>
      </dsp:nvSpPr>
      <dsp:spPr>
        <a:xfrm>
          <a:off x="90662" y="316895"/>
          <a:ext cx="1057051" cy="1057051"/>
        </a:xfrm>
        <a:prstGeom prst="ellipse">
          <a:avLst/>
        </a:prstGeom>
        <a:blipFill rotWithShape="0">
          <a:blip xmlns:r="http://schemas.openxmlformats.org/officeDocument/2006/relationships" r:embed="rId1"/>
          <a:stretch>
            <a:fillRect/>
          </a:stretch>
        </a:blip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0E399F-3264-41EB-9FA1-5ADE2753EBEF}">
      <dsp:nvSpPr>
        <dsp:cNvPr id="0" name=""/>
        <dsp:cNvSpPr/>
      </dsp:nvSpPr>
      <dsp:spPr>
        <a:xfrm>
          <a:off x="1104013" y="1580541"/>
          <a:ext cx="8098647" cy="1067123"/>
        </a:xfrm>
        <a:prstGeom prst="rect">
          <a:avLst/>
        </a:prstGeom>
        <a:solidFill>
          <a:srgbClr val="7030A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1228" tIns="50800" rIns="50800" bIns="50800" numCol="1" spcCol="1270" anchor="ctr" anchorCtr="0">
          <a:noAutofit/>
        </a:bodyPr>
        <a:lstStyle/>
        <a:p>
          <a:pPr marL="0" lvl="0" indent="0" algn="l" defTabSz="889000">
            <a:lnSpc>
              <a:spcPct val="90000"/>
            </a:lnSpc>
            <a:spcBef>
              <a:spcPct val="0"/>
            </a:spcBef>
            <a:spcAft>
              <a:spcPct val="35000"/>
            </a:spcAft>
            <a:buNone/>
          </a:pPr>
          <a:r>
            <a:rPr lang="ms-MY" sz="2000" kern="1200" dirty="0"/>
            <a:t>Aspek yang ditekankan dalam proses membaca ialah aspek kepentingan berfikir, merasai dan membayangkan serta memahami apa yang dibaca</a:t>
          </a:r>
          <a:endParaRPr lang="en-MY" sz="2000" kern="1200" dirty="0"/>
        </a:p>
      </dsp:txBody>
      <dsp:txXfrm>
        <a:off x="1104013" y="1580541"/>
        <a:ext cx="8098647" cy="1067123"/>
      </dsp:txXfrm>
    </dsp:sp>
    <dsp:sp modelId="{9B782BC8-EEC7-4273-98A6-93EA7B14BC2F}">
      <dsp:nvSpPr>
        <dsp:cNvPr id="0" name=""/>
        <dsp:cNvSpPr/>
      </dsp:nvSpPr>
      <dsp:spPr>
        <a:xfrm>
          <a:off x="575487" y="1585577"/>
          <a:ext cx="1057051" cy="1057051"/>
        </a:xfrm>
        <a:prstGeom prst="ellipse">
          <a:avLst/>
        </a:prstGeom>
        <a:blipFill rotWithShape="0">
          <a:blip xmlns:r="http://schemas.openxmlformats.org/officeDocument/2006/relationships" r:embed="rId2"/>
          <a:stretch>
            <a:fillRect/>
          </a:stretch>
        </a:blipFill>
        <a:ln w="12700" cap="flat" cmpd="sng" algn="ctr">
          <a:solidFill>
            <a:schemeClr val="accent1">
              <a:shade val="50000"/>
              <a:hueOff val="201247"/>
              <a:satOff val="-4901"/>
              <a:lumOff val="21448"/>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028984-7488-4193-9D7D-A5D18355F75A}">
      <dsp:nvSpPr>
        <dsp:cNvPr id="0" name=""/>
        <dsp:cNvSpPr/>
      </dsp:nvSpPr>
      <dsp:spPr>
        <a:xfrm>
          <a:off x="1104013" y="2959964"/>
          <a:ext cx="8098647" cy="845641"/>
        </a:xfrm>
        <a:prstGeom prst="rect">
          <a:avLst/>
        </a:prstGeom>
        <a:solidFill>
          <a:srgbClr val="B800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1228" tIns="50800" rIns="50800" bIns="50800" numCol="1" spcCol="1270" anchor="ctr" anchorCtr="0">
          <a:noAutofit/>
        </a:bodyPr>
        <a:lstStyle/>
        <a:p>
          <a:pPr marL="0" lvl="0" indent="0" algn="l" defTabSz="889000">
            <a:lnSpc>
              <a:spcPct val="90000"/>
            </a:lnSpc>
            <a:spcBef>
              <a:spcPct val="0"/>
            </a:spcBef>
            <a:spcAft>
              <a:spcPct val="35000"/>
            </a:spcAft>
            <a:buNone/>
          </a:pPr>
          <a:r>
            <a:rPr lang="ms-MY" sz="2000" kern="1200" dirty="0"/>
            <a:t>Proses membaca adalah untuk memahami isi,  maklumat, penerangan atau mesej yang hendak disampaikan oleh penulis</a:t>
          </a:r>
          <a:endParaRPr lang="en-MY" sz="2000" kern="1200" dirty="0"/>
        </a:p>
      </dsp:txBody>
      <dsp:txXfrm>
        <a:off x="1104013" y="2959964"/>
        <a:ext cx="8098647" cy="845641"/>
      </dsp:txXfrm>
    </dsp:sp>
    <dsp:sp modelId="{3FB1B8D9-4FDD-42A5-A574-634D5113E810}">
      <dsp:nvSpPr>
        <dsp:cNvPr id="0" name=""/>
        <dsp:cNvSpPr/>
      </dsp:nvSpPr>
      <dsp:spPr>
        <a:xfrm>
          <a:off x="575487" y="2854259"/>
          <a:ext cx="1057051" cy="1057051"/>
        </a:xfrm>
        <a:prstGeom prst="ellipse">
          <a:avLst/>
        </a:prstGeom>
        <a:blipFill rotWithShape="0">
          <a:blip xmlns:r="http://schemas.openxmlformats.org/officeDocument/2006/relationships" r:embed="rId3"/>
          <a:stretch>
            <a:fillRect/>
          </a:stretch>
        </a:blipFill>
        <a:ln w="12700" cap="flat" cmpd="sng" algn="ctr">
          <a:solidFill>
            <a:schemeClr val="accent1">
              <a:shade val="50000"/>
              <a:hueOff val="402493"/>
              <a:satOff val="-9802"/>
              <a:lumOff val="42896"/>
              <a:alphaOff val="0"/>
            </a:schemeClr>
          </a:solidFill>
          <a:prstDash val="solid"/>
          <a:miter lim="800000"/>
        </a:ln>
        <a:effectLst/>
      </dsp:spPr>
      <dsp:style>
        <a:lnRef idx="2">
          <a:scrgbClr r="0" g="0" b="0"/>
        </a:lnRef>
        <a:fillRef idx="1">
          <a:scrgbClr r="0" g="0" b="0"/>
        </a:fillRef>
        <a:effectRef idx="0">
          <a:scrgbClr r="0" g="0" b="0"/>
        </a:effectRef>
        <a:fontRef idx="minor"/>
      </dsp:style>
    </dsp:sp>
    <dsp:sp modelId="{E276DE78-256B-4FB3-AA95-8A940F9470CA}">
      <dsp:nvSpPr>
        <dsp:cNvPr id="0" name=""/>
        <dsp:cNvSpPr/>
      </dsp:nvSpPr>
      <dsp:spPr>
        <a:xfrm>
          <a:off x="619187" y="4228646"/>
          <a:ext cx="8583472" cy="845641"/>
        </a:xfrm>
        <a:prstGeom prst="rect">
          <a:avLst/>
        </a:prstGeom>
        <a:solidFill>
          <a:schemeClr val="accent1">
            <a:shade val="50000"/>
            <a:hueOff val="201247"/>
            <a:satOff val="-4901"/>
            <a:lumOff val="2144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71228" tIns="50800" rIns="50800" bIns="50800" numCol="1" spcCol="1270" anchor="ctr" anchorCtr="0">
          <a:noAutofit/>
        </a:bodyPr>
        <a:lstStyle/>
        <a:p>
          <a:pPr marL="0" lvl="0" indent="0" algn="l" defTabSz="889000">
            <a:lnSpc>
              <a:spcPct val="90000"/>
            </a:lnSpc>
            <a:spcBef>
              <a:spcPct val="0"/>
            </a:spcBef>
            <a:spcAft>
              <a:spcPct val="35000"/>
            </a:spcAft>
            <a:buNone/>
          </a:pPr>
          <a:r>
            <a:rPr lang="ms-MY" sz="2000" kern="1200" dirty="0"/>
            <a:t>Seseorang pembaca (contohnya pelajar) akan membawa tujuan, jangkaan dan pengetahuan serta pengalaman lalu kepada apa yang dibaca. </a:t>
          </a:r>
          <a:endParaRPr lang="en-MY" sz="2000" kern="1200" dirty="0"/>
        </a:p>
      </dsp:txBody>
      <dsp:txXfrm>
        <a:off x="619187" y="4228646"/>
        <a:ext cx="8583472" cy="845641"/>
      </dsp:txXfrm>
    </dsp:sp>
    <dsp:sp modelId="{B307A57A-1938-4C43-9DC3-C5C6D856CC6D}">
      <dsp:nvSpPr>
        <dsp:cNvPr id="0" name=""/>
        <dsp:cNvSpPr/>
      </dsp:nvSpPr>
      <dsp:spPr>
        <a:xfrm>
          <a:off x="90662" y="4122940"/>
          <a:ext cx="1057051" cy="1057051"/>
        </a:xfrm>
        <a:prstGeom prst="ellipse">
          <a:avLst/>
        </a:prstGeom>
        <a:blipFill rotWithShape="0">
          <a:blip xmlns:r="http://schemas.openxmlformats.org/officeDocument/2006/relationships" r:embed="rId4"/>
          <a:stretch>
            <a:fillRect/>
          </a:stretch>
        </a:blipFill>
        <a:ln w="12700" cap="flat" cmpd="sng" algn="ctr">
          <a:solidFill>
            <a:schemeClr val="accent1">
              <a:shade val="50000"/>
              <a:hueOff val="201247"/>
              <a:satOff val="-4901"/>
              <a:lumOff val="2144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8E53D-138D-459D-94D5-A46F4080ED94}">
      <dsp:nvSpPr>
        <dsp:cNvPr id="0" name=""/>
        <dsp:cNvSpPr/>
      </dsp:nvSpPr>
      <dsp:spPr>
        <a:xfrm>
          <a:off x="0" y="357809"/>
          <a:ext cx="10058399" cy="37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530441-0DCE-4B5C-A02B-616181C33093}">
      <dsp:nvSpPr>
        <dsp:cNvPr id="0" name=""/>
        <dsp:cNvSpPr/>
      </dsp:nvSpPr>
      <dsp:spPr>
        <a:xfrm>
          <a:off x="502920" y="136409"/>
          <a:ext cx="7254852" cy="442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889000">
            <a:lnSpc>
              <a:spcPct val="90000"/>
            </a:lnSpc>
            <a:spcBef>
              <a:spcPct val="0"/>
            </a:spcBef>
            <a:spcAft>
              <a:spcPct val="35000"/>
            </a:spcAft>
            <a:buNone/>
          </a:pPr>
          <a:r>
            <a:rPr lang="ms-MY" sz="2000" kern="1200" dirty="0"/>
            <a:t>Keupayaan membaca secara pantas meningkat dengan berkesan</a:t>
          </a:r>
          <a:endParaRPr lang="en-MY" sz="2000" kern="1200" dirty="0"/>
        </a:p>
      </dsp:txBody>
      <dsp:txXfrm>
        <a:off x="524536" y="158025"/>
        <a:ext cx="7211620" cy="399568"/>
      </dsp:txXfrm>
    </dsp:sp>
    <dsp:sp modelId="{3B4EDD83-D56D-4EE5-AF40-0BE45F67E5B0}">
      <dsp:nvSpPr>
        <dsp:cNvPr id="0" name=""/>
        <dsp:cNvSpPr/>
      </dsp:nvSpPr>
      <dsp:spPr>
        <a:xfrm>
          <a:off x="0" y="1038209"/>
          <a:ext cx="10058399" cy="3780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DFD1C8-70D9-4614-8233-136E43D7E504}">
      <dsp:nvSpPr>
        <dsp:cNvPr id="0" name=""/>
        <dsp:cNvSpPr/>
      </dsp:nvSpPr>
      <dsp:spPr>
        <a:xfrm>
          <a:off x="502920" y="816809"/>
          <a:ext cx="8634935" cy="44280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889000">
            <a:lnSpc>
              <a:spcPct val="90000"/>
            </a:lnSpc>
            <a:spcBef>
              <a:spcPct val="0"/>
            </a:spcBef>
            <a:spcAft>
              <a:spcPct val="35000"/>
            </a:spcAft>
            <a:buNone/>
          </a:pPr>
          <a:r>
            <a:rPr lang="ms-MY" sz="2000" kern="1200" dirty="0"/>
            <a:t>Daya fokus dan kefahaman menyeluruh ketika membaca menjadi lebih baik</a:t>
          </a:r>
          <a:endParaRPr lang="en-MY" sz="2000" kern="1200" dirty="0"/>
        </a:p>
      </dsp:txBody>
      <dsp:txXfrm>
        <a:off x="524536" y="838425"/>
        <a:ext cx="8591703" cy="399568"/>
      </dsp:txXfrm>
    </dsp:sp>
    <dsp:sp modelId="{E8718C1F-F9A7-4EC6-B3E3-801B828C4C2E}">
      <dsp:nvSpPr>
        <dsp:cNvPr id="0" name=""/>
        <dsp:cNvSpPr/>
      </dsp:nvSpPr>
      <dsp:spPr>
        <a:xfrm>
          <a:off x="0" y="1718609"/>
          <a:ext cx="10058399" cy="3780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C056B7D-D922-40DA-AED3-98BF6CE14280}">
      <dsp:nvSpPr>
        <dsp:cNvPr id="0" name=""/>
        <dsp:cNvSpPr/>
      </dsp:nvSpPr>
      <dsp:spPr>
        <a:xfrm>
          <a:off x="502920" y="1497209"/>
          <a:ext cx="7255767" cy="44280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889000">
            <a:lnSpc>
              <a:spcPct val="90000"/>
            </a:lnSpc>
            <a:spcBef>
              <a:spcPct val="0"/>
            </a:spcBef>
            <a:spcAft>
              <a:spcPct val="35000"/>
            </a:spcAft>
            <a:buNone/>
          </a:pPr>
          <a:r>
            <a:rPr lang="ms-MY" sz="2000" kern="1200" dirty="0"/>
            <a:t>Fungsi koordinasi mata dan otak menjadi lebih baik</a:t>
          </a:r>
          <a:endParaRPr lang="en-MY" sz="2000" kern="1200" dirty="0"/>
        </a:p>
      </dsp:txBody>
      <dsp:txXfrm>
        <a:off x="524536" y="1518825"/>
        <a:ext cx="7212535" cy="399568"/>
      </dsp:txXfrm>
    </dsp:sp>
    <dsp:sp modelId="{081C72DC-EF28-4C56-8A05-387A678A0614}">
      <dsp:nvSpPr>
        <dsp:cNvPr id="0" name=""/>
        <dsp:cNvSpPr/>
      </dsp:nvSpPr>
      <dsp:spPr>
        <a:xfrm>
          <a:off x="0" y="2399009"/>
          <a:ext cx="10058399" cy="3780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C497130-7B9F-443A-A0CD-B870F34BA80E}">
      <dsp:nvSpPr>
        <dsp:cNvPr id="0" name=""/>
        <dsp:cNvSpPr/>
      </dsp:nvSpPr>
      <dsp:spPr>
        <a:xfrm>
          <a:off x="502920" y="2177609"/>
          <a:ext cx="8631485" cy="44280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889000">
            <a:lnSpc>
              <a:spcPct val="90000"/>
            </a:lnSpc>
            <a:spcBef>
              <a:spcPct val="0"/>
            </a:spcBef>
            <a:spcAft>
              <a:spcPct val="35000"/>
            </a:spcAft>
            <a:buNone/>
          </a:pPr>
          <a:r>
            <a:rPr lang="ms-MY" sz="2000" kern="1200" dirty="0"/>
            <a:t>Menjimatkan masa pembacaan dan meningkatkan keyakinan diri </a:t>
          </a:r>
        </a:p>
      </dsp:txBody>
      <dsp:txXfrm>
        <a:off x="524536" y="2199225"/>
        <a:ext cx="8588253" cy="399568"/>
      </dsp:txXfrm>
    </dsp:sp>
    <dsp:sp modelId="{9DAB7856-50BB-4A04-93C6-89BC6E78A0AB}">
      <dsp:nvSpPr>
        <dsp:cNvPr id="0" name=""/>
        <dsp:cNvSpPr/>
      </dsp:nvSpPr>
      <dsp:spPr>
        <a:xfrm>
          <a:off x="0" y="3079409"/>
          <a:ext cx="10058399" cy="378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C2768F-75CC-4105-8B82-44429BFE20FC}">
      <dsp:nvSpPr>
        <dsp:cNvPr id="0" name=""/>
        <dsp:cNvSpPr/>
      </dsp:nvSpPr>
      <dsp:spPr>
        <a:xfrm>
          <a:off x="502920" y="2858009"/>
          <a:ext cx="7040880" cy="44280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889000">
            <a:lnSpc>
              <a:spcPct val="90000"/>
            </a:lnSpc>
            <a:spcBef>
              <a:spcPct val="0"/>
            </a:spcBef>
            <a:spcAft>
              <a:spcPct val="35000"/>
            </a:spcAft>
            <a:buNone/>
          </a:pPr>
          <a:r>
            <a:rPr lang="ms-MY" sz="2000" kern="1200" dirty="0"/>
            <a:t>Pelbagai teknik bacaan pantas dapat dikuasai oleh pembaca</a:t>
          </a:r>
        </a:p>
      </dsp:txBody>
      <dsp:txXfrm>
        <a:off x="524536" y="2879625"/>
        <a:ext cx="6997648" cy="399568"/>
      </dsp:txXfrm>
    </dsp:sp>
    <dsp:sp modelId="{51D18807-95DB-4456-9F5B-6A0D4D735BD9}">
      <dsp:nvSpPr>
        <dsp:cNvPr id="0" name=""/>
        <dsp:cNvSpPr/>
      </dsp:nvSpPr>
      <dsp:spPr>
        <a:xfrm>
          <a:off x="0" y="3935211"/>
          <a:ext cx="10058399" cy="3780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A6F1527-77D8-49E3-BEC6-83248B562BCB}">
      <dsp:nvSpPr>
        <dsp:cNvPr id="0" name=""/>
        <dsp:cNvSpPr/>
      </dsp:nvSpPr>
      <dsp:spPr>
        <a:xfrm>
          <a:off x="502920" y="3538409"/>
          <a:ext cx="8702527" cy="618201"/>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129" tIns="0" rIns="266129" bIns="0" numCol="1" spcCol="1270" anchor="ctr" anchorCtr="0">
          <a:noAutofit/>
        </a:bodyPr>
        <a:lstStyle/>
        <a:p>
          <a:pPr marL="0" lvl="0" indent="0" algn="l" defTabSz="889000">
            <a:lnSpc>
              <a:spcPct val="90000"/>
            </a:lnSpc>
            <a:spcBef>
              <a:spcPct val="0"/>
            </a:spcBef>
            <a:spcAft>
              <a:spcPct val="35000"/>
            </a:spcAft>
            <a:buNone/>
          </a:pPr>
          <a:r>
            <a:rPr lang="ms-MY" sz="2000" kern="1200" dirty="0"/>
            <a:t>Memperkukuhkan pengetahuan am dan memperbanyakkan penguasaan kosa kata</a:t>
          </a:r>
        </a:p>
      </dsp:txBody>
      <dsp:txXfrm>
        <a:off x="533098" y="3568587"/>
        <a:ext cx="8642171" cy="5578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C3AE1-CB4A-4F48-9352-A08553B16B17}">
      <dsp:nvSpPr>
        <dsp:cNvPr id="0" name=""/>
        <dsp:cNvSpPr/>
      </dsp:nvSpPr>
      <dsp:spPr>
        <a:xfrm>
          <a:off x="0" y="1019638"/>
          <a:ext cx="9618657" cy="176750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altLang="en-US" sz="3600" kern="1200" dirty="0"/>
            <a:t>1. </a:t>
          </a:r>
          <a:r>
            <a:rPr lang="en-US" altLang="en-US" sz="3600" kern="1200" dirty="0" err="1"/>
            <a:t>Bacaan</a:t>
          </a:r>
          <a:r>
            <a:rPr lang="en-US" altLang="en-US" sz="3600" kern="1200" dirty="0"/>
            <a:t> </a:t>
          </a:r>
          <a:r>
            <a:rPr lang="en-US" altLang="en-US" sz="3600" kern="1200" dirty="0" err="1"/>
            <a:t>Artikel</a:t>
          </a:r>
          <a:r>
            <a:rPr lang="en-US" altLang="en-US" sz="3600" kern="1200" dirty="0"/>
            <a:t> </a:t>
          </a:r>
          <a:r>
            <a:rPr lang="en-US" altLang="en-US" sz="3600" kern="1200" dirty="0" err="1"/>
            <a:t>Pendek</a:t>
          </a:r>
          <a:r>
            <a:rPr lang="en-US" altLang="en-US" sz="3600" kern="1200" dirty="0"/>
            <a:t> </a:t>
          </a:r>
        </a:p>
        <a:p>
          <a:pPr marL="0" lvl="0" indent="0" algn="ctr" defTabSz="1600200">
            <a:lnSpc>
              <a:spcPct val="90000"/>
            </a:lnSpc>
            <a:spcBef>
              <a:spcPct val="0"/>
            </a:spcBef>
            <a:spcAft>
              <a:spcPct val="35000"/>
            </a:spcAft>
            <a:buNone/>
          </a:pPr>
          <a:r>
            <a:rPr lang="en-US" altLang="en-US" sz="3600" kern="1200" dirty="0"/>
            <a:t>(</a:t>
          </a:r>
          <a:r>
            <a:rPr lang="en-US" altLang="en-US" sz="3600" kern="1200" dirty="0" err="1"/>
            <a:t>bawah</a:t>
          </a:r>
          <a:r>
            <a:rPr lang="en-US" altLang="en-US" sz="3600" kern="1200" dirty="0"/>
            <a:t> 250 </a:t>
          </a:r>
          <a:r>
            <a:rPr lang="en-US" altLang="en-US" sz="3600" kern="1200" dirty="0" err="1"/>
            <a:t>patah</a:t>
          </a:r>
          <a:r>
            <a:rPr lang="en-US" altLang="en-US" sz="3600" kern="1200" dirty="0"/>
            <a:t> </a:t>
          </a:r>
          <a:r>
            <a:rPr lang="en-US" altLang="en-US" sz="3600" kern="1200" dirty="0" err="1"/>
            <a:t>perkataan</a:t>
          </a:r>
          <a:r>
            <a:rPr lang="en-US" altLang="en-US" sz="3600" kern="1200" dirty="0"/>
            <a:t>)</a:t>
          </a:r>
        </a:p>
      </dsp:txBody>
      <dsp:txXfrm>
        <a:off x="86282" y="1105920"/>
        <a:ext cx="9446093" cy="1594937"/>
      </dsp:txXfrm>
    </dsp:sp>
    <dsp:sp modelId="{5E55EB41-D9B1-42DE-B376-45FDE30857B6}">
      <dsp:nvSpPr>
        <dsp:cNvPr id="0" name=""/>
        <dsp:cNvSpPr/>
      </dsp:nvSpPr>
      <dsp:spPr>
        <a:xfrm>
          <a:off x="0" y="2971460"/>
          <a:ext cx="9618657" cy="1479411"/>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MY" sz="3600" kern="1200" dirty="0"/>
            <a:t>2. </a:t>
          </a:r>
          <a:r>
            <a:rPr lang="en-MY" sz="3600" kern="1200" dirty="0" err="1"/>
            <a:t>Bacaan</a:t>
          </a:r>
          <a:r>
            <a:rPr lang="en-MY" sz="3600" kern="1200" dirty="0"/>
            <a:t> </a:t>
          </a:r>
          <a:r>
            <a:rPr lang="en-MY" sz="3600" kern="1200" dirty="0" err="1"/>
            <a:t>Artikel</a:t>
          </a:r>
          <a:r>
            <a:rPr lang="en-MY" sz="3600" kern="1200" dirty="0"/>
            <a:t> Panjang </a:t>
          </a:r>
        </a:p>
        <a:p>
          <a:pPr marL="0" lvl="0" indent="0" algn="ctr" defTabSz="1600200">
            <a:lnSpc>
              <a:spcPct val="90000"/>
            </a:lnSpc>
            <a:spcBef>
              <a:spcPct val="0"/>
            </a:spcBef>
            <a:spcAft>
              <a:spcPct val="35000"/>
            </a:spcAft>
            <a:buNone/>
          </a:pPr>
          <a:r>
            <a:rPr lang="en-MY" sz="3600" kern="1200" dirty="0"/>
            <a:t>(max  600 </a:t>
          </a:r>
          <a:r>
            <a:rPr lang="en-MY" sz="3600" kern="1200" dirty="0" err="1"/>
            <a:t>patah</a:t>
          </a:r>
          <a:r>
            <a:rPr lang="en-MY" sz="3600" kern="1200" dirty="0"/>
            <a:t> </a:t>
          </a:r>
          <a:r>
            <a:rPr lang="en-MY" sz="3600" kern="1200" dirty="0" err="1"/>
            <a:t>perkataan</a:t>
          </a:r>
          <a:r>
            <a:rPr lang="en-MY" sz="3600" kern="1200" dirty="0"/>
            <a:t>)</a:t>
          </a:r>
        </a:p>
      </dsp:txBody>
      <dsp:txXfrm>
        <a:off x="72219" y="3043679"/>
        <a:ext cx="9474219" cy="133497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CB1BE6-F3EB-4099-AA95-F4CA1D61FD22}">
      <dsp:nvSpPr>
        <dsp:cNvPr id="0" name=""/>
        <dsp:cNvSpPr/>
      </dsp:nvSpPr>
      <dsp:spPr>
        <a:xfrm>
          <a:off x="1845509" y="586752"/>
          <a:ext cx="4685662" cy="4685662"/>
        </a:xfrm>
        <a:prstGeom prst="blockArc">
          <a:avLst>
            <a:gd name="adj1" fmla="val 13114286"/>
            <a:gd name="adj2" fmla="val 16200000"/>
            <a:gd name="adj3" fmla="val 3905"/>
          </a:avLst>
        </a:prstGeom>
        <a:solidFill>
          <a:srgbClr val="D34817">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7A052F34-2206-45CB-AEB0-02D359F3223F}">
      <dsp:nvSpPr>
        <dsp:cNvPr id="0" name=""/>
        <dsp:cNvSpPr/>
      </dsp:nvSpPr>
      <dsp:spPr>
        <a:xfrm>
          <a:off x="1845509" y="586752"/>
          <a:ext cx="4685662" cy="4685662"/>
        </a:xfrm>
        <a:prstGeom prst="blockArc">
          <a:avLst>
            <a:gd name="adj1" fmla="val 10028571"/>
            <a:gd name="adj2" fmla="val 13114286"/>
            <a:gd name="adj3" fmla="val 3905"/>
          </a:avLst>
        </a:prstGeom>
        <a:solidFill>
          <a:srgbClr val="D34817">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AB438F7E-7127-40F9-97A8-A7825A244FE9}">
      <dsp:nvSpPr>
        <dsp:cNvPr id="0" name=""/>
        <dsp:cNvSpPr/>
      </dsp:nvSpPr>
      <dsp:spPr>
        <a:xfrm>
          <a:off x="1845509" y="586752"/>
          <a:ext cx="4685662" cy="4685662"/>
        </a:xfrm>
        <a:prstGeom prst="blockArc">
          <a:avLst>
            <a:gd name="adj1" fmla="val 6942857"/>
            <a:gd name="adj2" fmla="val 10028571"/>
            <a:gd name="adj3" fmla="val 3905"/>
          </a:avLst>
        </a:prstGeom>
        <a:solidFill>
          <a:srgbClr val="D34817">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5C64F1DF-3F60-4E7A-9C24-B062286A14B9}">
      <dsp:nvSpPr>
        <dsp:cNvPr id="0" name=""/>
        <dsp:cNvSpPr/>
      </dsp:nvSpPr>
      <dsp:spPr>
        <a:xfrm>
          <a:off x="1845509" y="586752"/>
          <a:ext cx="4685662" cy="4685662"/>
        </a:xfrm>
        <a:prstGeom prst="blockArc">
          <a:avLst>
            <a:gd name="adj1" fmla="val 3857143"/>
            <a:gd name="adj2" fmla="val 6942857"/>
            <a:gd name="adj3" fmla="val 3905"/>
          </a:avLst>
        </a:prstGeom>
        <a:solidFill>
          <a:srgbClr val="D34817">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34B9AF2D-4B90-4D0A-A1C5-DC07FAD9BA07}">
      <dsp:nvSpPr>
        <dsp:cNvPr id="0" name=""/>
        <dsp:cNvSpPr/>
      </dsp:nvSpPr>
      <dsp:spPr>
        <a:xfrm>
          <a:off x="1845509" y="586752"/>
          <a:ext cx="4685662" cy="4685662"/>
        </a:xfrm>
        <a:prstGeom prst="blockArc">
          <a:avLst>
            <a:gd name="adj1" fmla="val 771429"/>
            <a:gd name="adj2" fmla="val 3857143"/>
            <a:gd name="adj3" fmla="val 3905"/>
          </a:avLst>
        </a:prstGeom>
        <a:solidFill>
          <a:srgbClr val="D34817">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1CE1BD82-7428-4670-9074-7744A44311D7}">
      <dsp:nvSpPr>
        <dsp:cNvPr id="0" name=""/>
        <dsp:cNvSpPr/>
      </dsp:nvSpPr>
      <dsp:spPr>
        <a:xfrm>
          <a:off x="1845509" y="586752"/>
          <a:ext cx="4685662" cy="4685662"/>
        </a:xfrm>
        <a:prstGeom prst="blockArc">
          <a:avLst>
            <a:gd name="adj1" fmla="val 19285714"/>
            <a:gd name="adj2" fmla="val 771429"/>
            <a:gd name="adj3" fmla="val 3905"/>
          </a:avLst>
        </a:prstGeom>
        <a:solidFill>
          <a:srgbClr val="D34817">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6F547F09-6C5B-4EF8-93D9-363F483ADC7F}">
      <dsp:nvSpPr>
        <dsp:cNvPr id="0" name=""/>
        <dsp:cNvSpPr/>
      </dsp:nvSpPr>
      <dsp:spPr>
        <a:xfrm>
          <a:off x="1845509" y="586752"/>
          <a:ext cx="4685662" cy="4685662"/>
        </a:xfrm>
        <a:prstGeom prst="blockArc">
          <a:avLst>
            <a:gd name="adj1" fmla="val 16200000"/>
            <a:gd name="adj2" fmla="val 19285714"/>
            <a:gd name="adj3" fmla="val 3905"/>
          </a:avLst>
        </a:prstGeom>
        <a:solidFill>
          <a:srgbClr val="D34817">
            <a:tint val="60000"/>
            <a:hueOff val="0"/>
            <a:satOff val="0"/>
            <a:lumOff val="0"/>
            <a:alphaOff val="0"/>
          </a:srgbClr>
        </a:solidFill>
        <a:ln>
          <a:noFill/>
        </a:ln>
        <a:effectLst/>
      </dsp:spPr>
      <dsp:style>
        <a:lnRef idx="0">
          <a:scrgbClr r="0" g="0" b="0"/>
        </a:lnRef>
        <a:fillRef idx="1">
          <a:scrgbClr r="0" g="0" b="0"/>
        </a:fillRef>
        <a:effectRef idx="0">
          <a:scrgbClr r="0" g="0" b="0"/>
        </a:effectRef>
        <a:fontRef idx="minor">
          <a:schemeClr val="lt1"/>
        </a:fontRef>
      </dsp:style>
    </dsp:sp>
    <dsp:sp modelId="{46C397BD-A071-45CB-A8FF-3755C87F053D}">
      <dsp:nvSpPr>
        <dsp:cNvPr id="0" name=""/>
        <dsp:cNvSpPr/>
      </dsp:nvSpPr>
      <dsp:spPr>
        <a:xfrm>
          <a:off x="2947389" y="1787204"/>
          <a:ext cx="2624780" cy="2427636"/>
        </a:xfrm>
        <a:prstGeom prst="ellipse">
          <a:avLst/>
        </a:prstGeom>
        <a:solidFill>
          <a:srgbClr val="00B05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MY" sz="2900" b="1" kern="1200" dirty="0">
              <a:solidFill>
                <a:sysClr val="window" lastClr="FFFFFF"/>
              </a:solidFill>
              <a:latin typeface="Perpetua"/>
              <a:ea typeface="+mn-ea"/>
              <a:cs typeface="+mn-cs"/>
            </a:rPr>
            <a:t>Faktor Pembacaan Lambat</a:t>
          </a:r>
        </a:p>
      </dsp:txBody>
      <dsp:txXfrm>
        <a:off x="3331779" y="2142723"/>
        <a:ext cx="1856000" cy="1716598"/>
      </dsp:txXfrm>
    </dsp:sp>
    <dsp:sp modelId="{386F42DB-3BFD-48CF-BA48-AF162E975228}">
      <dsp:nvSpPr>
        <dsp:cNvPr id="0" name=""/>
        <dsp:cNvSpPr/>
      </dsp:nvSpPr>
      <dsp:spPr>
        <a:xfrm>
          <a:off x="3366805" y="-187465"/>
          <a:ext cx="1643069" cy="1639918"/>
        </a:xfrm>
        <a:prstGeom prst="ellipse">
          <a:avLst/>
        </a:prstGeom>
        <a:solidFill>
          <a:srgbClr val="D3481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MY" sz="1700" b="1" kern="1200" dirty="0" err="1">
              <a:solidFill>
                <a:sysClr val="window" lastClr="FFFFFF"/>
              </a:solidFill>
              <a:latin typeface="Perpetua"/>
              <a:ea typeface="+mn-ea"/>
              <a:cs typeface="+mn-cs"/>
            </a:rPr>
            <a:t>Vokal</a:t>
          </a:r>
          <a:r>
            <a:rPr lang="en-MY" sz="1700" b="1" kern="1200" dirty="0">
              <a:solidFill>
                <a:sysClr val="window" lastClr="FFFFFF"/>
              </a:solidFill>
              <a:latin typeface="Perpetua"/>
              <a:ea typeface="+mn-ea"/>
              <a:cs typeface="+mn-cs"/>
            </a:rPr>
            <a:t> &amp; Sub </a:t>
          </a:r>
          <a:r>
            <a:rPr lang="en-MY" sz="1700" b="1" kern="1200" dirty="0" err="1">
              <a:solidFill>
                <a:sysClr val="window" lastClr="FFFFFF"/>
              </a:solidFill>
              <a:latin typeface="Perpetua"/>
              <a:ea typeface="+mn-ea"/>
              <a:cs typeface="+mn-cs"/>
            </a:rPr>
            <a:t>Vokal</a:t>
          </a:r>
          <a:endParaRPr lang="en-MY" sz="1700" b="1" kern="1200" dirty="0">
            <a:solidFill>
              <a:sysClr val="window" lastClr="FFFFFF"/>
            </a:solidFill>
            <a:latin typeface="Perpetua"/>
            <a:ea typeface="+mn-ea"/>
            <a:cs typeface="+mn-cs"/>
          </a:endParaRPr>
        </a:p>
      </dsp:txBody>
      <dsp:txXfrm>
        <a:off x="3607427" y="52695"/>
        <a:ext cx="1161825" cy="1159598"/>
      </dsp:txXfrm>
    </dsp:sp>
    <dsp:sp modelId="{8DD830BA-EED4-42C1-82D0-394A742029DB}">
      <dsp:nvSpPr>
        <dsp:cNvPr id="0" name=""/>
        <dsp:cNvSpPr/>
      </dsp:nvSpPr>
      <dsp:spPr>
        <a:xfrm>
          <a:off x="5172722" y="735574"/>
          <a:ext cx="1623108" cy="1523593"/>
        </a:xfrm>
        <a:prstGeom prst="ellipse">
          <a:avLst/>
        </a:prstGeom>
        <a:solidFill>
          <a:srgbClr val="D3481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MY" sz="1700" b="1" kern="1200" dirty="0" err="1">
              <a:solidFill>
                <a:sysClr val="window" lastClr="FFFFFF"/>
              </a:solidFill>
              <a:latin typeface="Perpetua"/>
              <a:ea typeface="+mn-ea"/>
              <a:cs typeface="+mn-cs"/>
            </a:rPr>
            <a:t>Kurang</a:t>
          </a:r>
          <a:r>
            <a:rPr lang="en-MY" sz="1700" b="1" kern="1200" dirty="0">
              <a:solidFill>
                <a:sysClr val="window" lastClr="FFFFFF"/>
              </a:solidFill>
              <a:latin typeface="Perpetua"/>
              <a:ea typeface="+mn-ea"/>
              <a:cs typeface="+mn-cs"/>
            </a:rPr>
            <a:t> </a:t>
          </a:r>
          <a:r>
            <a:rPr lang="en-MY" sz="1700" b="1" kern="1200">
              <a:solidFill>
                <a:sysClr val="window" lastClr="FFFFFF"/>
              </a:solidFill>
              <a:latin typeface="Perpetua"/>
              <a:ea typeface="+mn-ea"/>
              <a:cs typeface="+mn-cs"/>
            </a:rPr>
            <a:t>Konsentrasi</a:t>
          </a:r>
          <a:endParaRPr lang="en-MY" sz="1700" b="1" kern="1200" dirty="0">
            <a:solidFill>
              <a:sysClr val="window" lastClr="FFFFFF"/>
            </a:solidFill>
            <a:latin typeface="Perpetua"/>
            <a:ea typeface="+mn-ea"/>
            <a:cs typeface="+mn-cs"/>
          </a:endParaRPr>
        </a:p>
      </dsp:txBody>
      <dsp:txXfrm>
        <a:off x="5410421" y="958699"/>
        <a:ext cx="1147710" cy="1077343"/>
      </dsp:txXfrm>
    </dsp:sp>
    <dsp:sp modelId="{A5EDAA15-1BCF-410C-B8E8-327D514312E0}">
      <dsp:nvSpPr>
        <dsp:cNvPr id="0" name=""/>
        <dsp:cNvSpPr/>
      </dsp:nvSpPr>
      <dsp:spPr>
        <a:xfrm>
          <a:off x="5792529" y="2805426"/>
          <a:ext cx="1270614" cy="1270614"/>
        </a:xfrm>
        <a:prstGeom prst="ellipse">
          <a:avLst/>
        </a:prstGeom>
        <a:solidFill>
          <a:srgbClr val="D3481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MY" sz="1700" b="1" kern="1200" dirty="0">
              <a:solidFill>
                <a:sysClr val="window" lastClr="FFFFFF"/>
              </a:solidFill>
              <a:latin typeface="Perpetua"/>
              <a:ea typeface="+mn-ea"/>
              <a:cs typeface="+mn-cs"/>
            </a:rPr>
            <a:t>Back Skipping</a:t>
          </a:r>
        </a:p>
      </dsp:txBody>
      <dsp:txXfrm>
        <a:off x="5978606" y="2991503"/>
        <a:ext cx="898460" cy="898460"/>
      </dsp:txXfrm>
    </dsp:sp>
    <dsp:sp modelId="{01F2FDF5-B97F-4585-B1BD-0F092613B8B6}">
      <dsp:nvSpPr>
        <dsp:cNvPr id="0" name=""/>
        <dsp:cNvSpPr/>
      </dsp:nvSpPr>
      <dsp:spPr>
        <a:xfrm>
          <a:off x="4297790" y="4167311"/>
          <a:ext cx="1774438" cy="1663755"/>
        </a:xfrm>
        <a:prstGeom prst="ellipse">
          <a:avLst/>
        </a:prstGeom>
        <a:solidFill>
          <a:srgbClr val="D3481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MY" sz="1700" b="1" kern="1200" dirty="0" err="1">
              <a:solidFill>
                <a:sysClr val="window" lastClr="FFFFFF"/>
              </a:solidFill>
              <a:latin typeface="Perpetua"/>
              <a:ea typeface="+mn-ea"/>
              <a:cs typeface="+mn-cs"/>
            </a:rPr>
            <a:t>Kurang</a:t>
          </a:r>
          <a:r>
            <a:rPr lang="en-MY" sz="1700" b="1" kern="1200" dirty="0">
              <a:solidFill>
                <a:sysClr val="window" lastClr="FFFFFF"/>
              </a:solidFill>
              <a:latin typeface="Perpetua"/>
              <a:ea typeface="+mn-ea"/>
              <a:cs typeface="+mn-cs"/>
            </a:rPr>
            <a:t> </a:t>
          </a:r>
          <a:r>
            <a:rPr lang="en-MY" sz="1700" b="1" kern="1200" dirty="0" err="1">
              <a:solidFill>
                <a:sysClr val="window" lastClr="FFFFFF"/>
              </a:solidFill>
              <a:latin typeface="Perpetua"/>
              <a:ea typeface="+mn-ea"/>
              <a:cs typeface="+mn-cs"/>
            </a:rPr>
            <a:t>Kosa</a:t>
          </a:r>
          <a:r>
            <a:rPr lang="en-MY" sz="1700" b="1" kern="1200" dirty="0">
              <a:solidFill>
                <a:sysClr val="window" lastClr="FFFFFF"/>
              </a:solidFill>
              <a:latin typeface="Perpetua"/>
              <a:ea typeface="+mn-ea"/>
              <a:cs typeface="+mn-cs"/>
            </a:rPr>
            <a:t> </a:t>
          </a:r>
          <a:r>
            <a:rPr lang="en-MY" sz="1700" b="1" kern="1200" dirty="0" err="1">
              <a:solidFill>
                <a:sysClr val="window" lastClr="FFFFFF"/>
              </a:solidFill>
              <a:latin typeface="Perpetua"/>
              <a:ea typeface="+mn-ea"/>
              <a:cs typeface="+mn-cs"/>
            </a:rPr>
            <a:t>Kata</a:t>
          </a:r>
          <a:endParaRPr lang="en-MY" sz="1700" b="1" kern="1200" dirty="0">
            <a:solidFill>
              <a:sysClr val="window" lastClr="FFFFFF"/>
            </a:solidFill>
            <a:latin typeface="Perpetua"/>
            <a:ea typeface="+mn-ea"/>
            <a:cs typeface="+mn-cs"/>
          </a:endParaRPr>
        </a:p>
      </dsp:txBody>
      <dsp:txXfrm>
        <a:off x="4557650" y="4410962"/>
        <a:ext cx="1254718" cy="1176453"/>
      </dsp:txXfrm>
    </dsp:sp>
    <dsp:sp modelId="{9AFE23E6-0008-492E-9AB4-DA3348ADC1B6}">
      <dsp:nvSpPr>
        <dsp:cNvPr id="0" name=""/>
        <dsp:cNvSpPr/>
      </dsp:nvSpPr>
      <dsp:spPr>
        <a:xfrm>
          <a:off x="2311376" y="4286279"/>
          <a:ext cx="1760588" cy="1425820"/>
        </a:xfrm>
        <a:prstGeom prst="ellipse">
          <a:avLst/>
        </a:prstGeom>
        <a:solidFill>
          <a:srgbClr val="D3481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MY" sz="2400" b="1" kern="1200" dirty="0" err="1">
              <a:solidFill>
                <a:sysClr val="window" lastClr="FFFFFF"/>
              </a:solidFill>
              <a:latin typeface="Perpetua"/>
              <a:ea typeface="+mn-ea"/>
              <a:cs typeface="+mn-cs"/>
            </a:rPr>
            <a:t>Regresi</a:t>
          </a:r>
          <a:endParaRPr lang="en-MY" sz="2400" b="1" kern="1200" dirty="0">
            <a:solidFill>
              <a:sysClr val="window" lastClr="FFFFFF"/>
            </a:solidFill>
            <a:latin typeface="Perpetua"/>
            <a:ea typeface="+mn-ea"/>
            <a:cs typeface="+mn-cs"/>
          </a:endParaRPr>
        </a:p>
      </dsp:txBody>
      <dsp:txXfrm>
        <a:off x="2569208" y="4495086"/>
        <a:ext cx="1244924" cy="1008206"/>
      </dsp:txXfrm>
    </dsp:sp>
    <dsp:sp modelId="{CE62E4F9-7E62-409E-B594-29A08C4F57F2}">
      <dsp:nvSpPr>
        <dsp:cNvPr id="0" name=""/>
        <dsp:cNvSpPr/>
      </dsp:nvSpPr>
      <dsp:spPr>
        <a:xfrm>
          <a:off x="1152225" y="2809499"/>
          <a:ext cx="1593236" cy="1262469"/>
        </a:xfrm>
        <a:prstGeom prst="ellipse">
          <a:avLst/>
        </a:prstGeom>
        <a:solidFill>
          <a:srgbClr val="D3481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90" tIns="21590" rIns="21590" bIns="21590" numCol="1" spcCol="1270" anchor="ctr" anchorCtr="0">
          <a:noAutofit/>
        </a:bodyPr>
        <a:lstStyle/>
        <a:p>
          <a:pPr marL="0" lvl="0" indent="0" algn="ctr" defTabSz="755650">
            <a:lnSpc>
              <a:spcPct val="90000"/>
            </a:lnSpc>
            <a:spcBef>
              <a:spcPct val="0"/>
            </a:spcBef>
            <a:spcAft>
              <a:spcPct val="35000"/>
            </a:spcAft>
            <a:buNone/>
          </a:pPr>
          <a:r>
            <a:rPr lang="en-MY" sz="1700" b="1" kern="1200" dirty="0">
              <a:solidFill>
                <a:sysClr val="window" lastClr="FFFFFF"/>
              </a:solidFill>
              <a:latin typeface="Perpetua"/>
              <a:ea typeface="+mn-ea"/>
              <a:cs typeface="+mn-cs"/>
            </a:rPr>
            <a:t>Liar Mata</a:t>
          </a:r>
        </a:p>
      </dsp:txBody>
      <dsp:txXfrm>
        <a:off x="1385549" y="2994383"/>
        <a:ext cx="1126588" cy="892701"/>
      </dsp:txXfrm>
    </dsp:sp>
    <dsp:sp modelId="{D9FBE8C8-C741-4875-BB8B-E1EF6A1A4130}">
      <dsp:nvSpPr>
        <dsp:cNvPr id="0" name=""/>
        <dsp:cNvSpPr/>
      </dsp:nvSpPr>
      <dsp:spPr>
        <a:xfrm>
          <a:off x="1366541" y="637286"/>
          <a:ext cx="2051724" cy="1720170"/>
        </a:xfrm>
        <a:prstGeom prst="ellipse">
          <a:avLst/>
        </a:prstGeom>
        <a:solidFill>
          <a:srgbClr val="D34817">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MY" sz="2000" b="1" kern="1200" dirty="0" err="1">
              <a:solidFill>
                <a:sysClr val="window" lastClr="FFFFFF"/>
              </a:solidFill>
              <a:latin typeface="Perpetua"/>
              <a:ea typeface="+mn-ea"/>
              <a:cs typeface="+mn-cs"/>
            </a:rPr>
            <a:t>Persekitaran</a:t>
          </a:r>
          <a:endParaRPr lang="en-MY" sz="2000" b="1" kern="1200" dirty="0">
            <a:solidFill>
              <a:sysClr val="window" lastClr="FFFFFF"/>
            </a:solidFill>
            <a:latin typeface="Perpetua"/>
            <a:ea typeface="+mn-ea"/>
            <a:cs typeface="+mn-cs"/>
          </a:endParaRPr>
        </a:p>
      </dsp:txBody>
      <dsp:txXfrm>
        <a:off x="1667009" y="889199"/>
        <a:ext cx="1450788" cy="121634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8C3AE1-CB4A-4F48-9352-A08553B16B17}">
      <dsp:nvSpPr>
        <dsp:cNvPr id="0" name=""/>
        <dsp:cNvSpPr/>
      </dsp:nvSpPr>
      <dsp:spPr>
        <a:xfrm>
          <a:off x="0" y="1442510"/>
          <a:ext cx="9618657" cy="1305541"/>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US" altLang="en-US" sz="3600" kern="1200" dirty="0"/>
            <a:t>OPTICAL ILLUSION</a:t>
          </a:r>
        </a:p>
      </dsp:txBody>
      <dsp:txXfrm>
        <a:off x="63731" y="1506241"/>
        <a:ext cx="9491195" cy="1178079"/>
      </dsp:txXfrm>
    </dsp:sp>
    <dsp:sp modelId="{5E55EB41-D9B1-42DE-B376-45FDE30857B6}">
      <dsp:nvSpPr>
        <dsp:cNvPr id="0" name=""/>
        <dsp:cNvSpPr/>
      </dsp:nvSpPr>
      <dsp:spPr>
        <a:xfrm>
          <a:off x="0" y="2935251"/>
          <a:ext cx="9618657" cy="109274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ctr" defTabSz="1600200">
            <a:lnSpc>
              <a:spcPct val="90000"/>
            </a:lnSpc>
            <a:spcBef>
              <a:spcPct val="0"/>
            </a:spcBef>
            <a:spcAft>
              <a:spcPct val="35000"/>
            </a:spcAft>
            <a:buNone/>
          </a:pPr>
          <a:r>
            <a:rPr lang="en-MY" sz="3600" kern="1200" dirty="0"/>
            <a:t>TEST YOUR BRAIN</a:t>
          </a:r>
        </a:p>
      </dsp:txBody>
      <dsp:txXfrm>
        <a:off x="53344" y="2988595"/>
        <a:ext cx="9511969" cy="986059"/>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A11995F-7DA8-44B3-BFE8-69158A2DEF6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1CB02F-BCEA-4E73-B7EF-5DC851673734}"/>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endParaRPr lang="en-US"/>
          </a:p>
        </p:txBody>
      </p:sp>
      <p:sp>
        <p:nvSpPr>
          <p:cNvPr id="4" name="Footer Placeholder 3">
            <a:extLst>
              <a:ext uri="{FF2B5EF4-FFF2-40B4-BE49-F238E27FC236}">
                <a16:creationId xmlns:a16="http://schemas.microsoft.com/office/drawing/2014/main" id="{4A5DDBA4-B118-426A-840B-A20844639AD8}"/>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r>
              <a:rPr lang="fi-FI"/>
              <a:t>Info Korporat - Unit komunikasi Korporat</a:t>
            </a:r>
            <a:endParaRPr lang="en-US"/>
          </a:p>
        </p:txBody>
      </p:sp>
      <p:sp>
        <p:nvSpPr>
          <p:cNvPr id="5" name="Slide Number Placeholder 4">
            <a:extLst>
              <a:ext uri="{FF2B5EF4-FFF2-40B4-BE49-F238E27FC236}">
                <a16:creationId xmlns:a16="http://schemas.microsoft.com/office/drawing/2014/main" id="{2AF538DB-DB4E-4FDF-A29E-9387A552CBD4}"/>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19D72BC-D47E-42AF-B0E1-90A2857E5751}" type="slidenum">
              <a:rPr lang="en-US" smtClean="0"/>
              <a:t>‹#›</a:t>
            </a:fld>
            <a:endParaRPr lang="en-US"/>
          </a:p>
        </p:txBody>
      </p:sp>
    </p:spTree>
    <p:extLst>
      <p:ext uri="{BB962C8B-B14F-4D97-AF65-F5344CB8AC3E}">
        <p14:creationId xmlns:p14="http://schemas.microsoft.com/office/powerpoint/2010/main" val="4224356125"/>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r>
              <a:rPr lang="fi-FI"/>
              <a:t>Info Korporat - Unit komunikasi Korporat</a:t>
            </a:r>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46A18749-19ED-4F89-AD6D-99F2082F4867}" type="slidenum">
              <a:rPr lang="en-US" smtClean="0"/>
              <a:t>‹#›</a:t>
            </a:fld>
            <a:endParaRPr lang="en-US"/>
          </a:p>
        </p:txBody>
      </p:sp>
    </p:spTree>
    <p:extLst>
      <p:ext uri="{BB962C8B-B14F-4D97-AF65-F5344CB8AC3E}">
        <p14:creationId xmlns:p14="http://schemas.microsoft.com/office/powerpoint/2010/main" val="4179567277"/>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D8BE8-F163-4BD5-BE22-035D0CA959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2A2699-7F12-4E3B-86C3-E18AC0ADF83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745EB8-CF36-4056-A760-3CCD79D97C83}"/>
              </a:ext>
            </a:extLst>
          </p:cNvPr>
          <p:cNvSpPr>
            <a:spLocks noGrp="1"/>
          </p:cNvSpPr>
          <p:nvPr>
            <p:ph type="dt" sz="half" idx="10"/>
          </p:nvPr>
        </p:nvSpPr>
        <p:spPr/>
        <p:txBody>
          <a:bodyPr/>
          <a:lstStyle/>
          <a:p>
            <a:fld id="{2DBDF1E7-2EF8-457D-A89A-CF3CF6045492}" type="datetimeFigureOut">
              <a:rPr lang="en-US" smtClean="0"/>
              <a:t>5/28/2024</a:t>
            </a:fld>
            <a:endParaRPr lang="en-US"/>
          </a:p>
        </p:txBody>
      </p:sp>
      <p:sp>
        <p:nvSpPr>
          <p:cNvPr id="5" name="Footer Placeholder 4">
            <a:extLst>
              <a:ext uri="{FF2B5EF4-FFF2-40B4-BE49-F238E27FC236}">
                <a16:creationId xmlns:a16="http://schemas.microsoft.com/office/drawing/2014/main" id="{C2C8DB02-8AE0-4258-A6BC-98DEFDC82C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3846FA-7EBA-4ED4-AA39-EF05FA566367}"/>
              </a:ext>
            </a:extLst>
          </p:cNvPr>
          <p:cNvSpPr>
            <a:spLocks noGrp="1"/>
          </p:cNvSpPr>
          <p:nvPr>
            <p:ph type="sldNum" sz="quarter" idx="12"/>
          </p:nvPr>
        </p:nvSpPr>
        <p:spPr/>
        <p:txBody>
          <a:bodyPr/>
          <a:lstStyle/>
          <a:p>
            <a:fld id="{C6A3EB23-4E01-4D5D-B680-91D0077DDF88}" type="slidenum">
              <a:rPr lang="en-US" smtClean="0"/>
              <a:t>‹#›</a:t>
            </a:fld>
            <a:endParaRPr lang="en-US"/>
          </a:p>
        </p:txBody>
      </p:sp>
    </p:spTree>
    <p:extLst>
      <p:ext uri="{BB962C8B-B14F-4D97-AF65-F5344CB8AC3E}">
        <p14:creationId xmlns:p14="http://schemas.microsoft.com/office/powerpoint/2010/main" val="3382732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ADC0-7976-4D7A-BA82-9BFFDCE3DC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83098DB-2A67-4EE7-9392-2BC41D9336D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41CB27-B956-4DBC-ABD8-9F7D205B89A7}"/>
              </a:ext>
            </a:extLst>
          </p:cNvPr>
          <p:cNvSpPr>
            <a:spLocks noGrp="1"/>
          </p:cNvSpPr>
          <p:nvPr>
            <p:ph type="dt" sz="half" idx="10"/>
          </p:nvPr>
        </p:nvSpPr>
        <p:spPr/>
        <p:txBody>
          <a:bodyPr/>
          <a:lstStyle/>
          <a:p>
            <a:fld id="{2DBDF1E7-2EF8-457D-A89A-CF3CF6045492}" type="datetimeFigureOut">
              <a:rPr lang="en-US" smtClean="0"/>
              <a:t>5/28/2024</a:t>
            </a:fld>
            <a:endParaRPr lang="en-US"/>
          </a:p>
        </p:txBody>
      </p:sp>
      <p:sp>
        <p:nvSpPr>
          <p:cNvPr id="5" name="Footer Placeholder 4">
            <a:extLst>
              <a:ext uri="{FF2B5EF4-FFF2-40B4-BE49-F238E27FC236}">
                <a16:creationId xmlns:a16="http://schemas.microsoft.com/office/drawing/2014/main" id="{88F3F31B-4B2E-43F8-AA0A-8F5721CED5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3ADD2-BCD4-433E-9298-4F5C0B552F0D}"/>
              </a:ext>
            </a:extLst>
          </p:cNvPr>
          <p:cNvSpPr>
            <a:spLocks noGrp="1"/>
          </p:cNvSpPr>
          <p:nvPr>
            <p:ph type="sldNum" sz="quarter" idx="12"/>
          </p:nvPr>
        </p:nvSpPr>
        <p:spPr/>
        <p:txBody>
          <a:bodyPr/>
          <a:lstStyle/>
          <a:p>
            <a:fld id="{C6A3EB23-4E01-4D5D-B680-91D0077DDF88}" type="slidenum">
              <a:rPr lang="en-US" smtClean="0"/>
              <a:t>‹#›</a:t>
            </a:fld>
            <a:endParaRPr lang="en-US"/>
          </a:p>
        </p:txBody>
      </p:sp>
    </p:spTree>
    <p:extLst>
      <p:ext uri="{BB962C8B-B14F-4D97-AF65-F5344CB8AC3E}">
        <p14:creationId xmlns:p14="http://schemas.microsoft.com/office/powerpoint/2010/main" val="29557959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20094E-D524-445D-9758-856786EA63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994F07-F1C2-4145-8FD4-6ECEE187B2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C97ED-AC2D-41FF-B170-6D808FE27718}"/>
              </a:ext>
            </a:extLst>
          </p:cNvPr>
          <p:cNvSpPr>
            <a:spLocks noGrp="1"/>
          </p:cNvSpPr>
          <p:nvPr>
            <p:ph type="dt" sz="half" idx="10"/>
          </p:nvPr>
        </p:nvSpPr>
        <p:spPr/>
        <p:txBody>
          <a:bodyPr/>
          <a:lstStyle/>
          <a:p>
            <a:fld id="{2DBDF1E7-2EF8-457D-A89A-CF3CF6045492}" type="datetimeFigureOut">
              <a:rPr lang="en-US" smtClean="0"/>
              <a:t>5/28/2024</a:t>
            </a:fld>
            <a:endParaRPr lang="en-US"/>
          </a:p>
        </p:txBody>
      </p:sp>
      <p:sp>
        <p:nvSpPr>
          <p:cNvPr id="5" name="Footer Placeholder 4">
            <a:extLst>
              <a:ext uri="{FF2B5EF4-FFF2-40B4-BE49-F238E27FC236}">
                <a16:creationId xmlns:a16="http://schemas.microsoft.com/office/drawing/2014/main" id="{E92158B5-68D1-4A4A-805E-88144B8E3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FB54BC-A520-48C2-A1DB-2D5A69339AF9}"/>
              </a:ext>
            </a:extLst>
          </p:cNvPr>
          <p:cNvSpPr>
            <a:spLocks noGrp="1"/>
          </p:cNvSpPr>
          <p:nvPr>
            <p:ph type="sldNum" sz="quarter" idx="12"/>
          </p:nvPr>
        </p:nvSpPr>
        <p:spPr/>
        <p:txBody>
          <a:bodyPr/>
          <a:lstStyle/>
          <a:p>
            <a:fld id="{C6A3EB23-4E01-4D5D-B680-91D0077DDF88}" type="slidenum">
              <a:rPr lang="en-US" smtClean="0"/>
              <a:t>‹#›</a:t>
            </a:fld>
            <a:endParaRPr lang="en-US"/>
          </a:p>
        </p:txBody>
      </p:sp>
    </p:spTree>
    <p:extLst>
      <p:ext uri="{BB962C8B-B14F-4D97-AF65-F5344CB8AC3E}">
        <p14:creationId xmlns:p14="http://schemas.microsoft.com/office/powerpoint/2010/main" val="2966865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page">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5083" y="269946"/>
            <a:ext cx="11494827" cy="1093614"/>
          </a:xfrm>
        </p:spPr>
        <p:txBody>
          <a:bodyPr/>
          <a:lstStyle>
            <a:lvl1pPr algn="ctr">
              <a:lnSpc>
                <a:spcPct val="100000"/>
              </a:lnSpc>
              <a:defRPr sz="5867" baseline="0">
                <a:solidFill>
                  <a:schemeClr val="tx1"/>
                </a:solidFill>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186008190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ullet list">
    <p:spTree>
      <p:nvGrpSpPr>
        <p:cNvPr id="1" name=""/>
        <p:cNvGrpSpPr/>
        <p:nvPr/>
      </p:nvGrpSpPr>
      <p:grpSpPr>
        <a:xfrm>
          <a:off x="0" y="0"/>
          <a:ext cx="0" cy="0"/>
          <a:chOff x="0" y="0"/>
          <a:chExt cx="0" cy="0"/>
        </a:xfrm>
      </p:grpSpPr>
      <p:sp>
        <p:nvSpPr>
          <p:cNvPr id="5" name="Text Placeholder 3"/>
          <p:cNvSpPr>
            <a:spLocks noGrp="1"/>
          </p:cNvSpPr>
          <p:nvPr>
            <p:ph type="body" sz="quarter" idx="13" hasCustomPrompt="1"/>
          </p:nvPr>
        </p:nvSpPr>
        <p:spPr>
          <a:xfrm>
            <a:off x="1802342" y="2416048"/>
            <a:ext cx="8587317" cy="2940445"/>
          </a:xfrm>
        </p:spPr>
        <p:txBody>
          <a:bodyPr anchor="ctr">
            <a:normAutofit/>
          </a:bodyPr>
          <a:lstStyle>
            <a:lvl1pPr marL="190510" indent="-190510">
              <a:buFont typeface="Wingdings" panose="05000000000000000000" pitchFamily="2" charset="2"/>
              <a:buChar char="n"/>
              <a:defRPr sz="1333">
                <a:solidFill>
                  <a:schemeClr val="tx1"/>
                </a:solidFill>
              </a:defRPr>
            </a:lvl1pPr>
          </a:lstStyle>
          <a:p>
            <a:pPr lvl="0"/>
            <a:r>
              <a:rPr kumimoji="1" lang="en-US" altLang="ja-JP" dirty="0"/>
              <a:t>Text goes here</a:t>
            </a:r>
            <a:endParaRPr kumimoji="1" lang="ja-JP" altLang="en-US" dirty="0"/>
          </a:p>
        </p:txBody>
      </p:sp>
      <p:sp>
        <p:nvSpPr>
          <p:cNvPr id="6" name="Title 1"/>
          <p:cNvSpPr>
            <a:spLocks noGrp="1"/>
          </p:cNvSpPr>
          <p:nvPr>
            <p:ph type="title" hasCustomPrompt="1"/>
          </p:nvPr>
        </p:nvSpPr>
        <p:spPr>
          <a:xfrm>
            <a:off x="1802342" y="1187755"/>
            <a:ext cx="8587317" cy="1093310"/>
          </a:xfrm>
        </p:spPr>
        <p:txBody>
          <a:bodyPr/>
          <a:lstStyle>
            <a:lvl1pPr algn="ctr">
              <a:lnSpc>
                <a:spcPct val="100000"/>
              </a:lnSpc>
              <a:defRPr sz="5867" baseline="0">
                <a:solidFill>
                  <a:schemeClr val="tx1"/>
                </a:solidFill>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385631650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0-#ppt_h/2"/>
                                          </p:val>
                                        </p:tav>
                                        <p:tav tm="100000">
                                          <p:val>
                                            <p:strVal val="#ppt_y"/>
                                          </p:val>
                                        </p:tav>
                                      </p:tavLst>
                                    </p:anim>
                                  </p:childTnLst>
                                </p:cTn>
                              </p:par>
                            </p:childTnLst>
                          </p:cTn>
                        </p:par>
                        <p:par>
                          <p:cTn id="9" fill="hold">
                            <p:stCondLst>
                              <p:cond delay="0"/>
                            </p:stCondLst>
                            <p:childTnLst>
                              <p:par>
                                <p:cTn id="10" presetID="10" presetClass="entr" presetSubtype="0" fill="hold" grpId="0" nodeType="after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6" grpId="0"/>
    </p:bld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Custom page">
    <p:bg>
      <p:bgPr>
        <a:solidFill>
          <a:schemeClr val="tx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55084" y="269946"/>
            <a:ext cx="11281833" cy="1093614"/>
          </a:xfrm>
        </p:spPr>
        <p:txBody>
          <a:bodyPr/>
          <a:lstStyle>
            <a:lvl1pPr algn="ctr">
              <a:lnSpc>
                <a:spcPct val="100000"/>
              </a:lnSpc>
              <a:defRPr sz="5867" baseline="0">
                <a:solidFill>
                  <a:schemeClr val="bg1"/>
                </a:solidFill>
              </a:defRPr>
            </a:lvl1pPr>
          </a:lstStyle>
          <a:p>
            <a:r>
              <a:rPr kumimoji="1" lang="en-US" altLang="ja-JP" dirty="0"/>
              <a:t>Slide Title Goes Here</a:t>
            </a:r>
            <a:endParaRPr kumimoji="1" lang="ja-JP" altLang="en-US" dirty="0"/>
          </a:p>
        </p:txBody>
      </p:sp>
    </p:spTree>
    <p:extLst>
      <p:ext uri="{BB962C8B-B14F-4D97-AF65-F5344CB8AC3E}">
        <p14:creationId xmlns:p14="http://schemas.microsoft.com/office/powerpoint/2010/main" val="194631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A7483-AA9E-41AE-89BE-EF85BECA2D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8E2CB0-B487-49B4-860E-7FCA3FA4547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7B35B3-1B97-40A0-8245-05D58F29E324}"/>
              </a:ext>
            </a:extLst>
          </p:cNvPr>
          <p:cNvSpPr>
            <a:spLocks noGrp="1"/>
          </p:cNvSpPr>
          <p:nvPr>
            <p:ph type="dt" sz="half" idx="10"/>
          </p:nvPr>
        </p:nvSpPr>
        <p:spPr/>
        <p:txBody>
          <a:bodyPr/>
          <a:lstStyle/>
          <a:p>
            <a:fld id="{2DBDF1E7-2EF8-457D-A89A-CF3CF6045492}" type="datetimeFigureOut">
              <a:rPr lang="en-US" smtClean="0"/>
              <a:t>5/28/2024</a:t>
            </a:fld>
            <a:endParaRPr lang="en-US"/>
          </a:p>
        </p:txBody>
      </p:sp>
      <p:sp>
        <p:nvSpPr>
          <p:cNvPr id="5" name="Footer Placeholder 4">
            <a:extLst>
              <a:ext uri="{FF2B5EF4-FFF2-40B4-BE49-F238E27FC236}">
                <a16:creationId xmlns:a16="http://schemas.microsoft.com/office/drawing/2014/main" id="{BC838E9D-6D9E-4710-A698-707F01527B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6560E7-0565-4EA4-B060-40E0B0F12493}"/>
              </a:ext>
            </a:extLst>
          </p:cNvPr>
          <p:cNvSpPr>
            <a:spLocks noGrp="1"/>
          </p:cNvSpPr>
          <p:nvPr>
            <p:ph type="sldNum" sz="quarter" idx="12"/>
          </p:nvPr>
        </p:nvSpPr>
        <p:spPr/>
        <p:txBody>
          <a:bodyPr/>
          <a:lstStyle/>
          <a:p>
            <a:fld id="{C6A3EB23-4E01-4D5D-B680-91D0077DDF88}" type="slidenum">
              <a:rPr lang="en-US" smtClean="0"/>
              <a:t>‹#›</a:t>
            </a:fld>
            <a:endParaRPr lang="en-US"/>
          </a:p>
        </p:txBody>
      </p:sp>
    </p:spTree>
    <p:extLst>
      <p:ext uri="{BB962C8B-B14F-4D97-AF65-F5344CB8AC3E}">
        <p14:creationId xmlns:p14="http://schemas.microsoft.com/office/powerpoint/2010/main" val="3047482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06775-2D29-48DD-A8E7-EBAD7C1582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5EFF678-7B40-4EA5-8B7E-F72E29E7BE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462762E-D0B9-415C-8DEC-182693B638BB}"/>
              </a:ext>
            </a:extLst>
          </p:cNvPr>
          <p:cNvSpPr>
            <a:spLocks noGrp="1"/>
          </p:cNvSpPr>
          <p:nvPr>
            <p:ph type="dt" sz="half" idx="10"/>
          </p:nvPr>
        </p:nvSpPr>
        <p:spPr/>
        <p:txBody>
          <a:bodyPr/>
          <a:lstStyle/>
          <a:p>
            <a:fld id="{2DBDF1E7-2EF8-457D-A89A-CF3CF6045492}" type="datetimeFigureOut">
              <a:rPr lang="en-US" smtClean="0"/>
              <a:t>5/28/2024</a:t>
            </a:fld>
            <a:endParaRPr lang="en-US"/>
          </a:p>
        </p:txBody>
      </p:sp>
      <p:sp>
        <p:nvSpPr>
          <p:cNvPr id="5" name="Footer Placeholder 4">
            <a:extLst>
              <a:ext uri="{FF2B5EF4-FFF2-40B4-BE49-F238E27FC236}">
                <a16:creationId xmlns:a16="http://schemas.microsoft.com/office/drawing/2014/main" id="{CC5D71F8-65E9-49DD-AA87-BA4DFC1B8B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827B6E-A360-4B69-91D5-000243B0CAEB}"/>
              </a:ext>
            </a:extLst>
          </p:cNvPr>
          <p:cNvSpPr>
            <a:spLocks noGrp="1"/>
          </p:cNvSpPr>
          <p:nvPr>
            <p:ph type="sldNum" sz="quarter" idx="12"/>
          </p:nvPr>
        </p:nvSpPr>
        <p:spPr/>
        <p:txBody>
          <a:bodyPr/>
          <a:lstStyle/>
          <a:p>
            <a:fld id="{C6A3EB23-4E01-4D5D-B680-91D0077DDF88}" type="slidenum">
              <a:rPr lang="en-US" smtClean="0"/>
              <a:t>‹#›</a:t>
            </a:fld>
            <a:endParaRPr lang="en-US"/>
          </a:p>
        </p:txBody>
      </p:sp>
    </p:spTree>
    <p:extLst>
      <p:ext uri="{BB962C8B-B14F-4D97-AF65-F5344CB8AC3E}">
        <p14:creationId xmlns:p14="http://schemas.microsoft.com/office/powerpoint/2010/main" val="9526776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BC286-1651-4CC8-80BE-56A394A836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33572B-D8C1-44F9-B451-FB0564E443A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674F9A-A853-4859-A17A-53086507BB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CB82FE-DDC3-4B7E-9904-6E855BCAC5FC}"/>
              </a:ext>
            </a:extLst>
          </p:cNvPr>
          <p:cNvSpPr>
            <a:spLocks noGrp="1"/>
          </p:cNvSpPr>
          <p:nvPr>
            <p:ph type="dt" sz="half" idx="10"/>
          </p:nvPr>
        </p:nvSpPr>
        <p:spPr/>
        <p:txBody>
          <a:bodyPr/>
          <a:lstStyle/>
          <a:p>
            <a:fld id="{2DBDF1E7-2EF8-457D-A89A-CF3CF6045492}" type="datetimeFigureOut">
              <a:rPr lang="en-US" smtClean="0"/>
              <a:t>5/28/2024</a:t>
            </a:fld>
            <a:endParaRPr lang="en-US"/>
          </a:p>
        </p:txBody>
      </p:sp>
      <p:sp>
        <p:nvSpPr>
          <p:cNvPr id="6" name="Footer Placeholder 5">
            <a:extLst>
              <a:ext uri="{FF2B5EF4-FFF2-40B4-BE49-F238E27FC236}">
                <a16:creationId xmlns:a16="http://schemas.microsoft.com/office/drawing/2014/main" id="{0413E7B0-BD98-4281-A342-081515E4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F189CA-E384-40DE-B37C-7814CF2D7886}"/>
              </a:ext>
            </a:extLst>
          </p:cNvPr>
          <p:cNvSpPr>
            <a:spLocks noGrp="1"/>
          </p:cNvSpPr>
          <p:nvPr>
            <p:ph type="sldNum" sz="quarter" idx="12"/>
          </p:nvPr>
        </p:nvSpPr>
        <p:spPr/>
        <p:txBody>
          <a:bodyPr/>
          <a:lstStyle/>
          <a:p>
            <a:fld id="{C6A3EB23-4E01-4D5D-B680-91D0077DDF88}" type="slidenum">
              <a:rPr lang="en-US" smtClean="0"/>
              <a:t>‹#›</a:t>
            </a:fld>
            <a:endParaRPr lang="en-US"/>
          </a:p>
        </p:txBody>
      </p:sp>
    </p:spTree>
    <p:extLst>
      <p:ext uri="{BB962C8B-B14F-4D97-AF65-F5344CB8AC3E}">
        <p14:creationId xmlns:p14="http://schemas.microsoft.com/office/powerpoint/2010/main" val="1720864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2B746-AE3F-4C4E-96B0-F2E49B0F6F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2763C6-A8F2-4A7F-B85E-57CA524369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9A6B6FB-25D2-443B-AABA-D07C5AE8307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5EB748-4581-407B-8CFA-9671BD8FAA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F9007BD-DEA9-4FC2-A037-B1CAFFC8133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24859FE-5CA7-4467-AB1C-A631C8DD4CFB}"/>
              </a:ext>
            </a:extLst>
          </p:cNvPr>
          <p:cNvSpPr>
            <a:spLocks noGrp="1"/>
          </p:cNvSpPr>
          <p:nvPr>
            <p:ph type="dt" sz="half" idx="10"/>
          </p:nvPr>
        </p:nvSpPr>
        <p:spPr/>
        <p:txBody>
          <a:bodyPr/>
          <a:lstStyle/>
          <a:p>
            <a:fld id="{2DBDF1E7-2EF8-457D-A89A-CF3CF6045492}" type="datetimeFigureOut">
              <a:rPr lang="en-US" smtClean="0"/>
              <a:t>5/28/2024</a:t>
            </a:fld>
            <a:endParaRPr lang="en-US"/>
          </a:p>
        </p:txBody>
      </p:sp>
      <p:sp>
        <p:nvSpPr>
          <p:cNvPr id="8" name="Footer Placeholder 7">
            <a:extLst>
              <a:ext uri="{FF2B5EF4-FFF2-40B4-BE49-F238E27FC236}">
                <a16:creationId xmlns:a16="http://schemas.microsoft.com/office/drawing/2014/main" id="{B0E23285-9B17-4FFD-85F3-E7C2C49EEF7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DA5F5A4-C1D7-4D2F-807D-15293BD1DFC4}"/>
              </a:ext>
            </a:extLst>
          </p:cNvPr>
          <p:cNvSpPr>
            <a:spLocks noGrp="1"/>
          </p:cNvSpPr>
          <p:nvPr>
            <p:ph type="sldNum" sz="quarter" idx="12"/>
          </p:nvPr>
        </p:nvSpPr>
        <p:spPr/>
        <p:txBody>
          <a:bodyPr/>
          <a:lstStyle/>
          <a:p>
            <a:fld id="{C6A3EB23-4E01-4D5D-B680-91D0077DDF88}" type="slidenum">
              <a:rPr lang="en-US" smtClean="0"/>
              <a:t>‹#›</a:t>
            </a:fld>
            <a:endParaRPr lang="en-US"/>
          </a:p>
        </p:txBody>
      </p:sp>
    </p:spTree>
    <p:extLst>
      <p:ext uri="{BB962C8B-B14F-4D97-AF65-F5344CB8AC3E}">
        <p14:creationId xmlns:p14="http://schemas.microsoft.com/office/powerpoint/2010/main" val="1455179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4AE3C-A649-4540-8F3E-5761429228F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F140B5-BD40-48ED-BD12-151C7915339F}"/>
              </a:ext>
            </a:extLst>
          </p:cNvPr>
          <p:cNvSpPr>
            <a:spLocks noGrp="1"/>
          </p:cNvSpPr>
          <p:nvPr>
            <p:ph type="dt" sz="half" idx="10"/>
          </p:nvPr>
        </p:nvSpPr>
        <p:spPr/>
        <p:txBody>
          <a:bodyPr/>
          <a:lstStyle/>
          <a:p>
            <a:fld id="{2DBDF1E7-2EF8-457D-A89A-CF3CF6045492}" type="datetimeFigureOut">
              <a:rPr lang="en-US" smtClean="0"/>
              <a:t>5/28/2024</a:t>
            </a:fld>
            <a:endParaRPr lang="en-US"/>
          </a:p>
        </p:txBody>
      </p:sp>
      <p:sp>
        <p:nvSpPr>
          <p:cNvPr id="4" name="Footer Placeholder 3">
            <a:extLst>
              <a:ext uri="{FF2B5EF4-FFF2-40B4-BE49-F238E27FC236}">
                <a16:creationId xmlns:a16="http://schemas.microsoft.com/office/drawing/2014/main" id="{8C51149F-72C8-4DAF-B141-AF542807623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09D267-D2B2-42B2-952F-733D1E336668}"/>
              </a:ext>
            </a:extLst>
          </p:cNvPr>
          <p:cNvSpPr>
            <a:spLocks noGrp="1"/>
          </p:cNvSpPr>
          <p:nvPr>
            <p:ph type="sldNum" sz="quarter" idx="12"/>
          </p:nvPr>
        </p:nvSpPr>
        <p:spPr/>
        <p:txBody>
          <a:bodyPr/>
          <a:lstStyle/>
          <a:p>
            <a:fld id="{C6A3EB23-4E01-4D5D-B680-91D0077DDF88}" type="slidenum">
              <a:rPr lang="en-US" smtClean="0"/>
              <a:t>‹#›</a:t>
            </a:fld>
            <a:endParaRPr lang="en-US"/>
          </a:p>
        </p:txBody>
      </p:sp>
    </p:spTree>
    <p:extLst>
      <p:ext uri="{BB962C8B-B14F-4D97-AF65-F5344CB8AC3E}">
        <p14:creationId xmlns:p14="http://schemas.microsoft.com/office/powerpoint/2010/main" val="29980987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B8EB868-029F-4ECA-9564-BA4E68C4EA77}"/>
              </a:ext>
            </a:extLst>
          </p:cNvPr>
          <p:cNvSpPr>
            <a:spLocks noGrp="1"/>
          </p:cNvSpPr>
          <p:nvPr>
            <p:ph type="dt" sz="half" idx="10"/>
          </p:nvPr>
        </p:nvSpPr>
        <p:spPr/>
        <p:txBody>
          <a:bodyPr/>
          <a:lstStyle/>
          <a:p>
            <a:fld id="{2DBDF1E7-2EF8-457D-A89A-CF3CF6045492}" type="datetimeFigureOut">
              <a:rPr lang="en-US" smtClean="0"/>
              <a:t>5/28/2024</a:t>
            </a:fld>
            <a:endParaRPr lang="en-US"/>
          </a:p>
        </p:txBody>
      </p:sp>
      <p:sp>
        <p:nvSpPr>
          <p:cNvPr id="3" name="Footer Placeholder 2">
            <a:extLst>
              <a:ext uri="{FF2B5EF4-FFF2-40B4-BE49-F238E27FC236}">
                <a16:creationId xmlns:a16="http://schemas.microsoft.com/office/drawing/2014/main" id="{B408C80F-887D-4151-96DA-EA0C94C3457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8E6DC1-0AFD-440A-ADEE-B02E6D54853B}"/>
              </a:ext>
            </a:extLst>
          </p:cNvPr>
          <p:cNvSpPr>
            <a:spLocks noGrp="1"/>
          </p:cNvSpPr>
          <p:nvPr>
            <p:ph type="sldNum" sz="quarter" idx="12"/>
          </p:nvPr>
        </p:nvSpPr>
        <p:spPr/>
        <p:txBody>
          <a:bodyPr/>
          <a:lstStyle/>
          <a:p>
            <a:fld id="{C6A3EB23-4E01-4D5D-B680-91D0077DDF88}" type="slidenum">
              <a:rPr lang="en-US" smtClean="0"/>
              <a:t>‹#›</a:t>
            </a:fld>
            <a:endParaRPr lang="en-US"/>
          </a:p>
        </p:txBody>
      </p:sp>
    </p:spTree>
    <p:extLst>
      <p:ext uri="{BB962C8B-B14F-4D97-AF65-F5344CB8AC3E}">
        <p14:creationId xmlns:p14="http://schemas.microsoft.com/office/powerpoint/2010/main" val="26162586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E724B-325C-4D3C-80A8-A47023663FF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3F1568-DE6C-4DAE-84D9-731A8D9D6D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163D20E-7049-4B0B-928D-B726C1CE1D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51D71E-24EE-4880-9805-511C1ED0F309}"/>
              </a:ext>
            </a:extLst>
          </p:cNvPr>
          <p:cNvSpPr>
            <a:spLocks noGrp="1"/>
          </p:cNvSpPr>
          <p:nvPr>
            <p:ph type="dt" sz="half" idx="10"/>
          </p:nvPr>
        </p:nvSpPr>
        <p:spPr/>
        <p:txBody>
          <a:bodyPr/>
          <a:lstStyle/>
          <a:p>
            <a:fld id="{2DBDF1E7-2EF8-457D-A89A-CF3CF6045492}" type="datetimeFigureOut">
              <a:rPr lang="en-US" smtClean="0"/>
              <a:t>5/28/2024</a:t>
            </a:fld>
            <a:endParaRPr lang="en-US"/>
          </a:p>
        </p:txBody>
      </p:sp>
      <p:sp>
        <p:nvSpPr>
          <p:cNvPr id="6" name="Footer Placeholder 5">
            <a:extLst>
              <a:ext uri="{FF2B5EF4-FFF2-40B4-BE49-F238E27FC236}">
                <a16:creationId xmlns:a16="http://schemas.microsoft.com/office/drawing/2014/main" id="{8D48E76A-D49E-49A7-98BA-CA1853DCD3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D0BC79D-8620-4752-9EF9-FD2DF3684C4B}"/>
              </a:ext>
            </a:extLst>
          </p:cNvPr>
          <p:cNvSpPr>
            <a:spLocks noGrp="1"/>
          </p:cNvSpPr>
          <p:nvPr>
            <p:ph type="sldNum" sz="quarter" idx="12"/>
          </p:nvPr>
        </p:nvSpPr>
        <p:spPr/>
        <p:txBody>
          <a:bodyPr/>
          <a:lstStyle/>
          <a:p>
            <a:fld id="{C6A3EB23-4E01-4D5D-B680-91D0077DDF88}" type="slidenum">
              <a:rPr lang="en-US" smtClean="0"/>
              <a:t>‹#›</a:t>
            </a:fld>
            <a:endParaRPr lang="en-US"/>
          </a:p>
        </p:txBody>
      </p:sp>
    </p:spTree>
    <p:extLst>
      <p:ext uri="{BB962C8B-B14F-4D97-AF65-F5344CB8AC3E}">
        <p14:creationId xmlns:p14="http://schemas.microsoft.com/office/powerpoint/2010/main" val="1813879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C51C-003E-470C-A39C-0562048E8B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95F4B9-9FDB-46F3-A341-FB96E6C2D2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72025F-E44D-4572-BF69-F7A27A733C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223AC04-8663-4647-A34B-35A5ED7933EB}"/>
              </a:ext>
            </a:extLst>
          </p:cNvPr>
          <p:cNvSpPr>
            <a:spLocks noGrp="1"/>
          </p:cNvSpPr>
          <p:nvPr>
            <p:ph type="dt" sz="half" idx="10"/>
          </p:nvPr>
        </p:nvSpPr>
        <p:spPr/>
        <p:txBody>
          <a:bodyPr/>
          <a:lstStyle/>
          <a:p>
            <a:fld id="{2DBDF1E7-2EF8-457D-A89A-CF3CF6045492}" type="datetimeFigureOut">
              <a:rPr lang="en-US" smtClean="0"/>
              <a:t>5/28/2024</a:t>
            </a:fld>
            <a:endParaRPr lang="en-US"/>
          </a:p>
        </p:txBody>
      </p:sp>
      <p:sp>
        <p:nvSpPr>
          <p:cNvPr id="6" name="Footer Placeholder 5">
            <a:extLst>
              <a:ext uri="{FF2B5EF4-FFF2-40B4-BE49-F238E27FC236}">
                <a16:creationId xmlns:a16="http://schemas.microsoft.com/office/drawing/2014/main" id="{49A02BDA-2CEE-4AA8-93F8-245F9167F8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72EBE4-00AC-419D-BDD7-2548CF0A090D}"/>
              </a:ext>
            </a:extLst>
          </p:cNvPr>
          <p:cNvSpPr>
            <a:spLocks noGrp="1"/>
          </p:cNvSpPr>
          <p:nvPr>
            <p:ph type="sldNum" sz="quarter" idx="12"/>
          </p:nvPr>
        </p:nvSpPr>
        <p:spPr/>
        <p:txBody>
          <a:bodyPr/>
          <a:lstStyle/>
          <a:p>
            <a:fld id="{C6A3EB23-4E01-4D5D-B680-91D0077DDF88}" type="slidenum">
              <a:rPr lang="en-US" smtClean="0"/>
              <a:t>‹#›</a:t>
            </a:fld>
            <a:endParaRPr lang="en-US"/>
          </a:p>
        </p:txBody>
      </p:sp>
    </p:spTree>
    <p:extLst>
      <p:ext uri="{BB962C8B-B14F-4D97-AF65-F5344CB8AC3E}">
        <p14:creationId xmlns:p14="http://schemas.microsoft.com/office/powerpoint/2010/main" val="41594347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34B9AB-94EF-440C-8ADC-3246343BCDC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146E50C-BC0E-4C0D-934A-DE1718E113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B41718-D876-488E-8AAC-F1FB3A2FD69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BDF1E7-2EF8-457D-A89A-CF3CF6045492}" type="datetimeFigureOut">
              <a:rPr lang="en-US" smtClean="0"/>
              <a:t>5/28/2024</a:t>
            </a:fld>
            <a:endParaRPr lang="en-US"/>
          </a:p>
        </p:txBody>
      </p:sp>
      <p:sp>
        <p:nvSpPr>
          <p:cNvPr id="5" name="Footer Placeholder 4">
            <a:extLst>
              <a:ext uri="{FF2B5EF4-FFF2-40B4-BE49-F238E27FC236}">
                <a16:creationId xmlns:a16="http://schemas.microsoft.com/office/drawing/2014/main" id="{076B89C0-24BE-4E72-8C40-B82FB3FF01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4887F1-7B4A-47F8-A7C5-2EDCBA210A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A3EB23-4E01-4D5D-B680-91D0077DDF88}" type="slidenum">
              <a:rPr lang="en-US" smtClean="0"/>
              <a:t>‹#›</a:t>
            </a:fld>
            <a:endParaRPr lang="en-US"/>
          </a:p>
        </p:txBody>
      </p:sp>
    </p:spTree>
    <p:extLst>
      <p:ext uri="{BB962C8B-B14F-4D97-AF65-F5344CB8AC3E}">
        <p14:creationId xmlns:p14="http://schemas.microsoft.com/office/powerpoint/2010/main" val="4027806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hyperlink" Target="https://www.youtube.com/watch?v=cUFkFXqVxVM" TargetMode="External"/><Relationship Id="rId7" Type="http://schemas.openxmlformats.org/officeDocument/2006/relationships/image" Target="../media/image8.png"/><Relationship Id="rId12" Type="http://schemas.openxmlformats.org/officeDocument/2006/relationships/image" Target="../media/image20.png"/><Relationship Id="rId2" Type="http://schemas.openxmlformats.org/officeDocument/2006/relationships/hyperlink" Target="https://www.youtube.com/watch?v=JiCcf7WUQfU" TargetMode="External"/><Relationship Id="rId1" Type="http://schemas.openxmlformats.org/officeDocument/2006/relationships/slideLayout" Target="../slideLayouts/slideLayout2.xml"/><Relationship Id="rId6" Type="http://schemas.openxmlformats.org/officeDocument/2006/relationships/hyperlink" Target="https://www.youtube.com/watch?v=PsPze8sdCVw" TargetMode="External"/><Relationship Id="rId11" Type="http://schemas.openxmlformats.org/officeDocument/2006/relationships/image" Target="../media/image19.jpeg"/><Relationship Id="rId5" Type="http://schemas.openxmlformats.org/officeDocument/2006/relationships/hyperlink" Target="https://www.youtube.com/watch?v=P3DfiZVSv4Q" TargetMode="External"/><Relationship Id="rId10" Type="http://schemas.openxmlformats.org/officeDocument/2006/relationships/image" Target="../media/image6.jpg"/><Relationship Id="rId4" Type="http://schemas.openxmlformats.org/officeDocument/2006/relationships/hyperlink" Target="https://www.youtube.com/watch?v=HKYmwD_weE8" TargetMode="External"/><Relationship Id="rId9"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diagramLayout" Target="../diagrams/layout3.xml"/><Relationship Id="rId7" Type="http://schemas.openxmlformats.org/officeDocument/2006/relationships/image" Target="../media/image5.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9" Type="http://schemas.openxmlformats.org/officeDocument/2006/relationships/image" Target="../media/image7.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jp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jp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jp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jp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diagramLayout" Target="../diagrams/layout4.xml"/><Relationship Id="rId7" Type="http://schemas.openxmlformats.org/officeDocument/2006/relationships/image" Target="../media/image5.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7.jp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diagramLayout" Target="../diagrams/layout5.xml"/><Relationship Id="rId7" Type="http://schemas.openxmlformats.org/officeDocument/2006/relationships/image" Target="../media/image5.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7.jpg"/></Relationships>
</file>

<file path=ppt/slides/_rels/slide21.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jp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g"/></Relationships>
</file>

<file path=ppt/slides/_rels/slide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3.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openxmlformats.org/officeDocument/2006/relationships/image" Target="../media/image7.jpg"/><Relationship Id="rId3" Type="http://schemas.microsoft.com/office/2007/relationships/hdphoto" Target="../media/hdphoto2.wdp"/><Relationship Id="rId7" Type="http://schemas.openxmlformats.org/officeDocument/2006/relationships/image" Target="../media/image6.jpg"/><Relationship Id="rId2" Type="http://schemas.openxmlformats.org/officeDocument/2006/relationships/image" Target="../media/image27.png"/><Relationship Id="rId1" Type="http://schemas.openxmlformats.org/officeDocument/2006/relationships/slideLayout" Target="../slideLayouts/slideLayout14.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8" Type="http://schemas.openxmlformats.org/officeDocument/2006/relationships/image" Target="../media/image7.jpg"/><Relationship Id="rId3" Type="http://schemas.microsoft.com/office/2007/relationships/hdphoto" Target="../media/hdphoto3.wdp"/><Relationship Id="rId7" Type="http://schemas.openxmlformats.org/officeDocument/2006/relationships/image" Target="../media/image6.jpg"/><Relationship Id="rId2" Type="http://schemas.openxmlformats.org/officeDocument/2006/relationships/image" Target="../media/image28.png"/><Relationship Id="rId1" Type="http://schemas.openxmlformats.org/officeDocument/2006/relationships/slideLayout" Target="../slideLayouts/slideLayout14.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2.mp4"/><Relationship Id="rId7" Type="http://schemas.openxmlformats.org/officeDocument/2006/relationships/image" Target="../media/image30.png"/><Relationship Id="rId12" Type="http://schemas.openxmlformats.org/officeDocument/2006/relationships/image" Target="../media/image7.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9.png"/><Relationship Id="rId11" Type="http://schemas.openxmlformats.org/officeDocument/2006/relationships/image" Target="../media/image6.jpg"/><Relationship Id="rId5" Type="http://schemas.openxmlformats.org/officeDocument/2006/relationships/slideLayout" Target="../slideLayouts/slideLayout14.xml"/><Relationship Id="rId10" Type="http://schemas.openxmlformats.org/officeDocument/2006/relationships/image" Target="../media/image5.png"/><Relationship Id="rId4" Type="http://schemas.openxmlformats.org/officeDocument/2006/relationships/video" Target="../media/media2.mp4"/><Relationship Id="rId9" Type="http://schemas.microsoft.com/office/2007/relationships/hdphoto" Target="../media/hdphoto1.wdp"/></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jpg"/><Relationship Id="rId2" Type="http://schemas.openxmlformats.org/officeDocument/2006/relationships/hyperlink" Target="https://breakingnewsenglish.com/speed_reading.html" TargetMode="External"/><Relationship Id="rId1" Type="http://schemas.openxmlformats.org/officeDocument/2006/relationships/slideLayout" Target="../slideLayouts/slideLayout12.xml"/><Relationship Id="rId6" Type="http://schemas.openxmlformats.org/officeDocument/2006/relationships/image" Target="../media/image6.jpg"/><Relationship Id="rId5" Type="http://schemas.openxmlformats.org/officeDocument/2006/relationships/image" Target="../media/image5.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png"/><Relationship Id="rId3" Type="http://schemas.microsoft.com/office/2007/relationships/hdphoto" Target="../media/hdphoto1.wdp"/><Relationship Id="rId7" Type="http://schemas.openxmlformats.org/officeDocument/2006/relationships/image" Target="../media/image33.png"/><Relationship Id="rId12" Type="http://schemas.openxmlformats.org/officeDocument/2006/relationships/image" Target="../media/image38.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7.jpg"/><Relationship Id="rId11" Type="http://schemas.openxmlformats.org/officeDocument/2006/relationships/image" Target="../media/image37.png"/><Relationship Id="rId5" Type="http://schemas.openxmlformats.org/officeDocument/2006/relationships/image" Target="../media/image6.jpg"/><Relationship Id="rId10" Type="http://schemas.openxmlformats.org/officeDocument/2006/relationships/image" Target="../media/image36.png"/><Relationship Id="rId4" Type="http://schemas.openxmlformats.org/officeDocument/2006/relationships/image" Target="../media/image5.png"/><Relationship Id="rId9" Type="http://schemas.openxmlformats.org/officeDocument/2006/relationships/image" Target="../media/image35.png"/></Relationships>
</file>

<file path=ppt/slides/_rels/slide32.xml.rels><?xml version="1.0" encoding="UTF-8" standalone="yes"?>
<Relationships xmlns="http://schemas.openxmlformats.org/package/2006/relationships"><Relationship Id="rId8" Type="http://schemas.openxmlformats.org/officeDocument/2006/relationships/image" Target="../media/image44.png"/><Relationship Id="rId3" Type="http://schemas.microsoft.com/office/2007/relationships/hdphoto" Target="../media/hdphoto1.wdp"/><Relationship Id="rId7" Type="http://schemas.openxmlformats.org/officeDocument/2006/relationships/image" Target="../media/image4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7.jpg"/><Relationship Id="rId5" Type="http://schemas.openxmlformats.org/officeDocument/2006/relationships/image" Target="../media/image41.png"/><Relationship Id="rId10" Type="http://schemas.openxmlformats.org/officeDocument/2006/relationships/image" Target="../media/image6.jpg"/><Relationship Id="rId4" Type="http://schemas.openxmlformats.org/officeDocument/2006/relationships/image" Target="../media/image40.png"/><Relationship Id="rId9"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jp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13.png"/><Relationship Id="rId7" Type="http://schemas.openxmlformats.org/officeDocument/2006/relationships/image" Target="../media/image6.jp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7.jpg"/><Relationship Id="rId5" Type="http://schemas.openxmlformats.org/officeDocument/2006/relationships/diagramColors" Target="../diagrams/colors1.xml"/><Relationship Id="rId10" Type="http://schemas.openxmlformats.org/officeDocument/2006/relationships/image" Target="../media/image6.jpg"/><Relationship Id="rId4" Type="http://schemas.openxmlformats.org/officeDocument/2006/relationships/diagramQuickStyle" Target="../diagrams/quickStyle1.xml"/><Relationship Id="rId9" Type="http://schemas.openxmlformats.org/officeDocument/2006/relationships/image" Target="../media/image5.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2.xml"/><Relationship Id="rId7" Type="http://schemas.openxmlformats.org/officeDocument/2006/relationships/image" Target="../media/image8.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openxmlformats.org/officeDocument/2006/relationships/image" Target="../media/image7.jpg"/><Relationship Id="rId5" Type="http://schemas.openxmlformats.org/officeDocument/2006/relationships/diagramColors" Target="../diagrams/colors2.xml"/><Relationship Id="rId10" Type="http://schemas.openxmlformats.org/officeDocument/2006/relationships/image" Target="../media/image6.jpg"/><Relationship Id="rId4" Type="http://schemas.openxmlformats.org/officeDocument/2006/relationships/diagramQuickStyle" Target="../diagrams/quickStyle2.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41E9733-A7AC-AAFC-61B3-11CB9801F217}"/>
              </a:ext>
            </a:extLst>
          </p:cNvPr>
          <p:cNvPicPr>
            <a:picLocks noChangeAspect="1"/>
          </p:cNvPicPr>
          <p:nvPr/>
        </p:nvPicPr>
        <p:blipFill rotWithShape="1">
          <a:blip r:embed="rId2"/>
          <a:srcRect l="56108" b="2667"/>
          <a:stretch/>
        </p:blipFill>
        <p:spPr>
          <a:xfrm>
            <a:off x="9419304" y="1680278"/>
            <a:ext cx="1844652" cy="2706387"/>
          </a:xfrm>
          <a:prstGeom prst="rect">
            <a:avLst/>
          </a:prstGeom>
        </p:spPr>
      </p:pic>
      <p:sp>
        <p:nvSpPr>
          <p:cNvPr id="3" name="Content Placeholder 2">
            <a:extLst>
              <a:ext uri="{FF2B5EF4-FFF2-40B4-BE49-F238E27FC236}">
                <a16:creationId xmlns:a16="http://schemas.microsoft.com/office/drawing/2014/main" id="{58851ACE-88C0-1F24-DFD5-450A695CED10}"/>
              </a:ext>
            </a:extLst>
          </p:cNvPr>
          <p:cNvSpPr>
            <a:spLocks noGrp="1"/>
          </p:cNvSpPr>
          <p:nvPr>
            <p:ph idx="1"/>
          </p:nvPr>
        </p:nvSpPr>
        <p:spPr>
          <a:xfrm>
            <a:off x="1239317" y="452328"/>
            <a:ext cx="8848580" cy="1252855"/>
          </a:xfrm>
        </p:spPr>
        <p:txBody>
          <a:bodyPr>
            <a:noAutofit/>
          </a:bodyPr>
          <a:lstStyle/>
          <a:p>
            <a:pPr marL="0" indent="0" algn="ctr">
              <a:buNone/>
            </a:pPr>
            <a:r>
              <a:rPr lang="en-MY" sz="3600" b="1" dirty="0">
                <a:solidFill>
                  <a:schemeClr val="accent5">
                    <a:lumMod val="75000"/>
                  </a:schemeClr>
                </a:solidFill>
                <a:latin typeface="Times New Roman" panose="02020603050405020304" pitchFamily="18" charset="0"/>
                <a:cs typeface="Times New Roman" panose="02020603050405020304" pitchFamily="18" charset="0"/>
              </a:rPr>
              <a:t>PROGRAM BACAAN PANTAS</a:t>
            </a:r>
          </a:p>
          <a:p>
            <a:pPr marL="0" indent="0" algn="ctr">
              <a:buNone/>
            </a:pPr>
            <a:r>
              <a:rPr lang="en-MY" sz="3600" b="1" dirty="0">
                <a:solidFill>
                  <a:schemeClr val="accent5">
                    <a:lumMod val="75000"/>
                  </a:schemeClr>
                </a:solidFill>
                <a:latin typeface="Times New Roman" panose="02020603050405020304" pitchFamily="18" charset="0"/>
                <a:cs typeface="Times New Roman" panose="02020603050405020304" pitchFamily="18" charset="0"/>
              </a:rPr>
              <a:t>SMK SUNGAI KAPAR INDAH (SMKSKI)</a:t>
            </a:r>
          </a:p>
          <a:p>
            <a:pPr marL="0" indent="0" algn="ctr">
              <a:buNone/>
            </a:pPr>
            <a:r>
              <a:rPr lang="en-MY" sz="3600" b="1" dirty="0">
                <a:solidFill>
                  <a:schemeClr val="accent5">
                    <a:lumMod val="75000"/>
                  </a:schemeClr>
                </a:solidFill>
                <a:latin typeface="Times New Roman" panose="02020603050405020304" pitchFamily="18" charset="0"/>
                <a:cs typeface="Times New Roman" panose="02020603050405020304" pitchFamily="18" charset="0"/>
              </a:rPr>
              <a:t>13 MEI 2024 (ISNIN)</a:t>
            </a:r>
          </a:p>
        </p:txBody>
      </p:sp>
      <p:pic>
        <p:nvPicPr>
          <p:cNvPr id="5" name="Picture 4">
            <a:extLst>
              <a:ext uri="{FF2B5EF4-FFF2-40B4-BE49-F238E27FC236}">
                <a16:creationId xmlns:a16="http://schemas.microsoft.com/office/drawing/2014/main" id="{CF467189-5E28-85AE-F4E1-474E2274ACA5}"/>
              </a:ext>
            </a:extLst>
          </p:cNvPr>
          <p:cNvPicPr>
            <a:picLocks noChangeAspect="1"/>
          </p:cNvPicPr>
          <p:nvPr/>
        </p:nvPicPr>
        <p:blipFill>
          <a:blip r:embed="rId3"/>
          <a:stretch>
            <a:fillRect/>
          </a:stretch>
        </p:blipFill>
        <p:spPr>
          <a:xfrm>
            <a:off x="9493800" y="102115"/>
            <a:ext cx="2395936" cy="871804"/>
          </a:xfrm>
          <a:prstGeom prst="rect">
            <a:avLst/>
          </a:prstGeom>
        </p:spPr>
      </p:pic>
      <p:pic>
        <p:nvPicPr>
          <p:cNvPr id="10" name="Picture 9">
            <a:extLst>
              <a:ext uri="{FF2B5EF4-FFF2-40B4-BE49-F238E27FC236}">
                <a16:creationId xmlns:a16="http://schemas.microsoft.com/office/drawing/2014/main" id="{FB58B022-6F37-F335-9DC7-63C4233BC9CA}"/>
              </a:ext>
            </a:extLst>
          </p:cNvPr>
          <p:cNvPicPr>
            <a:picLocks noChangeAspect="1"/>
          </p:cNvPicPr>
          <p:nvPr/>
        </p:nvPicPr>
        <p:blipFill>
          <a:blip r:embed="rId4"/>
          <a:stretch>
            <a:fillRect/>
          </a:stretch>
        </p:blipFill>
        <p:spPr>
          <a:xfrm>
            <a:off x="9615648" y="4714875"/>
            <a:ext cx="2143125" cy="2143125"/>
          </a:xfrm>
          <a:prstGeom prst="rect">
            <a:avLst/>
          </a:prstGeom>
        </p:spPr>
      </p:pic>
      <p:pic>
        <p:nvPicPr>
          <p:cNvPr id="12" name="Picture 11" descr="A person wearing a purple head scarf&#10;&#10;Description automatically generated">
            <a:extLst>
              <a:ext uri="{FF2B5EF4-FFF2-40B4-BE49-F238E27FC236}">
                <a16:creationId xmlns:a16="http://schemas.microsoft.com/office/drawing/2014/main" id="{6C025292-7D86-2353-122C-6F1B6DFD25E9}"/>
              </a:ext>
            </a:extLst>
          </p:cNvPr>
          <p:cNvPicPr>
            <a:picLocks noChangeAspect="1"/>
          </p:cNvPicPr>
          <p:nvPr/>
        </p:nvPicPr>
        <p:blipFill rotWithShape="1">
          <a:blip r:embed="rId5">
            <a:extLst>
              <a:ext uri="{28A0092B-C50C-407E-A947-70E740481C1C}">
                <a14:useLocalDpi xmlns:a14="http://schemas.microsoft.com/office/drawing/2010/main" val="0"/>
              </a:ext>
            </a:extLst>
          </a:blip>
          <a:srcRect l="14201" t="7334" r="23259"/>
          <a:stretch/>
        </p:blipFill>
        <p:spPr>
          <a:xfrm rot="5400000">
            <a:off x="4180487" y="2489576"/>
            <a:ext cx="2706386" cy="2673421"/>
          </a:xfrm>
          <a:prstGeom prst="rect">
            <a:avLst/>
          </a:prstGeom>
        </p:spPr>
      </p:pic>
      <p:sp>
        <p:nvSpPr>
          <p:cNvPr id="13" name="Subtitle 2">
            <a:extLst>
              <a:ext uri="{FF2B5EF4-FFF2-40B4-BE49-F238E27FC236}">
                <a16:creationId xmlns:a16="http://schemas.microsoft.com/office/drawing/2014/main" id="{35C44D76-B142-D7F1-8A5A-EE95F953C9EC}"/>
              </a:ext>
            </a:extLst>
          </p:cNvPr>
          <p:cNvSpPr txBox="1">
            <a:spLocks/>
          </p:cNvSpPr>
          <p:nvPr/>
        </p:nvSpPr>
        <p:spPr>
          <a:xfrm>
            <a:off x="3736129" y="5344190"/>
            <a:ext cx="3595102" cy="106148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600" b="1" dirty="0">
                <a:latin typeface="Times New Roman" panose="02020603050405020304" pitchFamily="18" charset="0"/>
                <a:cs typeface="Times New Roman" panose="02020603050405020304" pitchFamily="18" charset="0"/>
              </a:rPr>
              <a:t>Puan Nurul Diana Jasni</a:t>
            </a:r>
          </a:p>
          <a:p>
            <a:pPr marL="0" indent="0" algn="ctr">
              <a:buNone/>
            </a:pPr>
            <a:r>
              <a:rPr lang="en-US" sz="1600" dirty="0" err="1">
                <a:latin typeface="Times New Roman" panose="02020603050405020304" pitchFamily="18" charset="0"/>
                <a:cs typeface="Times New Roman" panose="02020603050405020304" pitchFamily="18" charset="0"/>
              </a:rPr>
              <a:t>Timbalan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Ketua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Pustakawan</a:t>
            </a:r>
            <a:endParaRPr lang="en-US" sz="1600" dirty="0">
              <a:latin typeface="Times New Roman" panose="02020603050405020304" pitchFamily="18" charset="0"/>
              <a:cs typeface="Times New Roman" panose="02020603050405020304" pitchFamily="18" charset="0"/>
            </a:endParaRPr>
          </a:p>
          <a:p>
            <a:pPr marL="0" indent="0" algn="ctr">
              <a:spcBef>
                <a:spcPts val="0"/>
              </a:spcBef>
              <a:buNone/>
            </a:pPr>
            <a:r>
              <a:rPr lang="en-US" sz="1600" dirty="0" err="1">
                <a:latin typeface="Times New Roman" panose="02020603050405020304" pitchFamily="18" charset="0"/>
                <a:cs typeface="Times New Roman" panose="02020603050405020304" pitchFamily="18" charset="0"/>
              </a:rPr>
              <a:t>Perpustakaan</a:t>
            </a:r>
            <a:r>
              <a:rPr lang="en-US" sz="1600" dirty="0">
                <a:latin typeface="Times New Roman" panose="02020603050405020304" pitchFamily="18" charset="0"/>
                <a:cs typeface="Times New Roman" panose="02020603050405020304" pitchFamily="18" charset="0"/>
              </a:rPr>
              <a:t> Tun Abd Razak (PTAR)</a:t>
            </a:r>
          </a:p>
          <a:p>
            <a:pPr marL="0" indent="0" algn="ctr">
              <a:spcBef>
                <a:spcPts val="0"/>
              </a:spcBef>
              <a:buNone/>
            </a:pPr>
            <a:r>
              <a:rPr lang="en-US" sz="1600" dirty="0">
                <a:latin typeface="Times New Roman" panose="02020603050405020304" pitchFamily="18" charset="0"/>
                <a:cs typeface="Times New Roman" panose="02020603050405020304" pitchFamily="18" charset="0"/>
              </a:rPr>
              <a:t>UiTM </a:t>
            </a:r>
            <a:r>
              <a:rPr lang="en-US" sz="1600" dirty="0" err="1">
                <a:latin typeface="Times New Roman" panose="02020603050405020304" pitchFamily="18" charset="0"/>
                <a:cs typeface="Times New Roman" panose="02020603050405020304" pitchFamily="18" charset="0"/>
              </a:rPr>
              <a:t>Cawangan</a:t>
            </a:r>
            <a:r>
              <a:rPr lang="en-US" sz="1600" dirty="0">
                <a:latin typeface="Times New Roman" panose="02020603050405020304" pitchFamily="18" charset="0"/>
                <a:cs typeface="Times New Roman" panose="02020603050405020304" pitchFamily="18" charset="0"/>
              </a:rPr>
              <a:t> Selangor,</a:t>
            </a:r>
          </a:p>
          <a:p>
            <a:pPr marL="0" indent="0" algn="ctr">
              <a:spcBef>
                <a:spcPts val="0"/>
              </a:spcBef>
              <a:buNone/>
            </a:pP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Kampus</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Puncak</a:t>
            </a:r>
            <a:r>
              <a:rPr lang="en-US" sz="1600" dirty="0">
                <a:latin typeface="Times New Roman" panose="02020603050405020304" pitchFamily="18" charset="0"/>
                <a:cs typeface="Times New Roman" panose="02020603050405020304" pitchFamily="18" charset="0"/>
              </a:rPr>
              <a:t> Alam</a:t>
            </a:r>
          </a:p>
        </p:txBody>
      </p:sp>
    </p:spTree>
    <p:extLst>
      <p:ext uri="{BB962C8B-B14F-4D97-AF65-F5344CB8AC3E}">
        <p14:creationId xmlns:p14="http://schemas.microsoft.com/office/powerpoint/2010/main" val="40844536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Wingdings" panose="05000000000000000000" pitchFamily="2" charset="2"/>
              <a:buChar char="§"/>
            </a:pPr>
            <a:r>
              <a:rPr lang="en-US" dirty="0"/>
              <a:t> </a:t>
            </a:r>
            <a:r>
              <a:rPr lang="en-MY" u="sng" dirty="0">
                <a:hlinkClick r:id="rId2"/>
              </a:rPr>
              <a:t>https://www.youtube.com/watch?v=JiCcf7WUQfU</a:t>
            </a:r>
            <a:endParaRPr lang="en-MY" dirty="0"/>
          </a:p>
          <a:p>
            <a:pPr>
              <a:buFont typeface="Wingdings" panose="05000000000000000000" pitchFamily="2" charset="2"/>
              <a:buChar char="§"/>
            </a:pPr>
            <a:r>
              <a:rPr lang="en-US" dirty="0"/>
              <a:t> </a:t>
            </a:r>
            <a:r>
              <a:rPr lang="en-MY" u="sng" dirty="0">
                <a:hlinkClick r:id="rId3"/>
              </a:rPr>
              <a:t>https://www.youtube.com/watch?v=cUFkFXqVxVM</a:t>
            </a:r>
            <a:endParaRPr lang="en-MY" dirty="0"/>
          </a:p>
          <a:p>
            <a:pPr>
              <a:buFont typeface="Wingdings" panose="05000000000000000000" pitchFamily="2" charset="2"/>
              <a:buChar char="§"/>
            </a:pPr>
            <a:r>
              <a:rPr lang="en-US" dirty="0"/>
              <a:t> </a:t>
            </a:r>
            <a:r>
              <a:rPr lang="en-US" dirty="0">
                <a:hlinkClick r:id="rId4"/>
              </a:rPr>
              <a:t>https://www.youtube.com/watch?v=HKYmwD_weE8</a:t>
            </a:r>
            <a:endParaRPr lang="en-US" dirty="0"/>
          </a:p>
          <a:p>
            <a:pPr>
              <a:buFont typeface="Wingdings" panose="05000000000000000000" pitchFamily="2" charset="2"/>
              <a:buChar char="§"/>
            </a:pPr>
            <a:r>
              <a:rPr lang="en-US" dirty="0"/>
              <a:t> </a:t>
            </a:r>
            <a:r>
              <a:rPr lang="en-US" dirty="0">
                <a:hlinkClick r:id="rId5"/>
              </a:rPr>
              <a:t>https://www.youtube.com/watch?v=P3DfiZVSv4Q</a:t>
            </a:r>
            <a:endParaRPr lang="en-US" dirty="0"/>
          </a:p>
          <a:p>
            <a:pPr>
              <a:buFont typeface="Wingdings" panose="05000000000000000000" pitchFamily="2" charset="2"/>
              <a:buChar char="§"/>
            </a:pPr>
            <a:r>
              <a:rPr lang="en-MY" dirty="0"/>
              <a:t> </a:t>
            </a:r>
            <a:r>
              <a:rPr lang="en-MY" dirty="0">
                <a:hlinkClick r:id="rId6"/>
              </a:rPr>
              <a:t>https://www.youtube.com/watch?v=PsPze8sdCVw</a:t>
            </a:r>
            <a:endParaRPr lang="en-MY" dirty="0"/>
          </a:p>
          <a:p>
            <a:pPr>
              <a:buFont typeface="Wingdings" panose="05000000000000000000" pitchFamily="2" charset="2"/>
              <a:buChar char="§"/>
            </a:pPr>
            <a:r>
              <a:rPr lang="en-US" dirty="0">
                <a:solidFill>
                  <a:srgbClr val="0070C0"/>
                </a:solidFill>
              </a:rPr>
              <a:t>https://www.youtube.com/watch?v=F_q6QyUSIHM</a:t>
            </a:r>
            <a:endParaRPr lang="en-MY" dirty="0">
              <a:solidFill>
                <a:srgbClr val="0070C0"/>
              </a:solidFill>
            </a:endParaRPr>
          </a:p>
          <a:p>
            <a:pPr>
              <a:buFont typeface="Wingdings" panose="05000000000000000000" pitchFamily="2" charset="2"/>
              <a:buChar char="§"/>
            </a:pPr>
            <a:endParaRPr lang="en-MY" dirty="0"/>
          </a:p>
          <a:p>
            <a:pPr marL="0" indent="0">
              <a:buNone/>
            </a:pPr>
            <a:endParaRPr lang="en-MY" dirty="0"/>
          </a:p>
        </p:txBody>
      </p:sp>
      <p:sp>
        <p:nvSpPr>
          <p:cNvPr id="4" name="Rectangle 3">
            <a:extLst>
              <a:ext uri="{FF2B5EF4-FFF2-40B4-BE49-F238E27FC236}">
                <a16:creationId xmlns:a16="http://schemas.microsoft.com/office/drawing/2014/main" id="{89E590DC-2D33-4AB3-8D83-E89759014D0A}"/>
              </a:ext>
            </a:extLst>
          </p:cNvPr>
          <p:cNvSpPr/>
          <p:nvPr/>
        </p:nvSpPr>
        <p:spPr>
          <a:xfrm>
            <a:off x="9718883" y="3390"/>
            <a:ext cx="46337" cy="661482"/>
          </a:xfrm>
          <a:prstGeom prst="rect">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A2EDF30E-3D27-4F3C-9857-B838471CF138}"/>
              </a:ext>
            </a:extLst>
          </p:cNvPr>
          <p:cNvSpPr/>
          <p:nvPr/>
        </p:nvSpPr>
        <p:spPr>
          <a:xfrm>
            <a:off x="9718883" y="667155"/>
            <a:ext cx="46337" cy="208889"/>
          </a:xfrm>
          <a:prstGeom prst="rect">
            <a:avLst/>
          </a:prstGeom>
          <a:solidFill>
            <a:srgbClr val="92117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F175433-1E09-42EA-9E9A-8F3ADC1B1E51}"/>
              </a:ext>
            </a:extLst>
          </p:cNvPr>
          <p:cNvPicPr>
            <a:picLocks noChangeAspect="1"/>
          </p:cNvPicPr>
          <p:nvPr/>
        </p:nvPicPr>
        <p:blipFill>
          <a:blip r:embed="rId7" cstate="hq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9856745" y="171813"/>
            <a:ext cx="2258136" cy="582291"/>
          </a:xfrm>
          <a:prstGeom prst="rect">
            <a:avLst/>
          </a:prstGeom>
        </p:spPr>
      </p:pic>
      <p:pic>
        <p:nvPicPr>
          <p:cNvPr id="7" name="Picture 2" descr="Image result for uitm dihatiku transparent">
            <a:extLst>
              <a:ext uri="{FF2B5EF4-FFF2-40B4-BE49-F238E27FC236}">
                <a16:creationId xmlns:a16="http://schemas.microsoft.com/office/drawing/2014/main" id="{E78BEEB6-606B-4E4A-9CF6-C460D900BAA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2871" y="6379676"/>
            <a:ext cx="948333" cy="3257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B4D83920-156B-4991-8830-AC6E06E310B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2917" b="18417"/>
          <a:stretch/>
        </p:blipFill>
        <p:spPr>
          <a:xfrm>
            <a:off x="1661204" y="6380662"/>
            <a:ext cx="643847" cy="389200"/>
          </a:xfrm>
          <a:prstGeom prst="rect">
            <a:avLst/>
          </a:prstGeom>
        </p:spPr>
      </p:pic>
      <p:pic>
        <p:nvPicPr>
          <p:cNvPr id="9" name="Picture 8">
            <a:extLst>
              <a:ext uri="{FF2B5EF4-FFF2-40B4-BE49-F238E27FC236}">
                <a16:creationId xmlns:a16="http://schemas.microsoft.com/office/drawing/2014/main" id="{EAEE8896-266F-4BC6-BF63-16B419FF4DF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338" t="11364" r="7651" b="10243"/>
          <a:stretch/>
        </p:blipFill>
        <p:spPr>
          <a:xfrm>
            <a:off x="103969" y="6346554"/>
            <a:ext cx="608902" cy="405148"/>
          </a:xfrm>
          <a:prstGeom prst="rect">
            <a:avLst/>
          </a:prstGeom>
        </p:spPr>
      </p:pic>
      <p:pic>
        <p:nvPicPr>
          <p:cNvPr id="10" name="Picture 9">
            <a:extLst>
              <a:ext uri="{FF2B5EF4-FFF2-40B4-BE49-F238E27FC236}">
                <a16:creationId xmlns:a16="http://schemas.microsoft.com/office/drawing/2014/main" id="{D49AF1DD-7095-4EB6-B164-A29EA9BE9BA2}"/>
              </a:ext>
            </a:extLst>
          </p:cNvPr>
          <p:cNvPicPr>
            <a:picLocks noChangeAspect="1"/>
          </p:cNvPicPr>
          <p:nvPr/>
        </p:nvPicPr>
        <p:blipFill>
          <a:blip r:embed="rId12"/>
          <a:stretch>
            <a:fillRect/>
          </a:stretch>
        </p:blipFill>
        <p:spPr>
          <a:xfrm>
            <a:off x="2388191" y="6169447"/>
            <a:ext cx="958337" cy="680074"/>
          </a:xfrm>
          <a:prstGeom prst="rect">
            <a:avLst/>
          </a:prstGeom>
        </p:spPr>
      </p:pic>
      <p:sp>
        <p:nvSpPr>
          <p:cNvPr id="13" name="Title 5">
            <a:extLst>
              <a:ext uri="{FF2B5EF4-FFF2-40B4-BE49-F238E27FC236}">
                <a16:creationId xmlns:a16="http://schemas.microsoft.com/office/drawing/2014/main" id="{5818DEA8-0AE3-4C92-B51D-44F210170F5B}"/>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ＭＳ Ｐゴシック" charset="0"/>
              </a:rPr>
              <a:t>Video Brain Gym</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ＭＳ Ｐゴシック" charset="0"/>
            </a:endParaRPr>
          </a:p>
        </p:txBody>
      </p:sp>
    </p:spTree>
    <p:extLst>
      <p:ext uri="{BB962C8B-B14F-4D97-AF65-F5344CB8AC3E}">
        <p14:creationId xmlns:p14="http://schemas.microsoft.com/office/powerpoint/2010/main" val="4140323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a:extLst>
              <a:ext uri="{FF2B5EF4-FFF2-40B4-BE49-F238E27FC236}">
                <a16:creationId xmlns:a16="http://schemas.microsoft.com/office/drawing/2014/main" id="{0005D3B1-3C92-47D9-B575-1E9872EFBF5E}"/>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Ujian</a:t>
            </a:r>
            <a:r>
              <a:rPr lang="en-US" sz="3600" b="1"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Bacaan</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aphicFrame>
        <p:nvGraphicFramePr>
          <p:cNvPr id="2" name="Diagram 1">
            <a:extLst>
              <a:ext uri="{FF2B5EF4-FFF2-40B4-BE49-F238E27FC236}">
                <a16:creationId xmlns:a16="http://schemas.microsoft.com/office/drawing/2014/main" id="{279B558B-BB3A-4AF9-B13F-2E9748475477}"/>
              </a:ext>
            </a:extLst>
          </p:cNvPr>
          <p:cNvGraphicFramePr/>
          <p:nvPr>
            <p:extLst>
              <p:ext uri="{D42A27DB-BD31-4B8C-83A1-F6EECF244321}">
                <p14:modId xmlns:p14="http://schemas.microsoft.com/office/powerpoint/2010/main" val="1299480588"/>
              </p:ext>
            </p:extLst>
          </p:nvPr>
        </p:nvGraphicFramePr>
        <p:xfrm>
          <a:off x="1105786" y="876044"/>
          <a:ext cx="9618657" cy="54705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oup 13">
            <a:extLst>
              <a:ext uri="{FF2B5EF4-FFF2-40B4-BE49-F238E27FC236}">
                <a16:creationId xmlns:a16="http://schemas.microsoft.com/office/drawing/2014/main" id="{22362891-7C27-43D7-8D83-ACF75ACFB0FF}"/>
              </a:ext>
            </a:extLst>
          </p:cNvPr>
          <p:cNvGrpSpPr/>
          <p:nvPr/>
        </p:nvGrpSpPr>
        <p:grpSpPr>
          <a:xfrm>
            <a:off x="132560" y="6319687"/>
            <a:ext cx="1873309" cy="300113"/>
            <a:chOff x="100503" y="6255392"/>
            <a:chExt cx="2540647" cy="451653"/>
          </a:xfrm>
        </p:grpSpPr>
        <p:pic>
          <p:nvPicPr>
            <p:cNvPr id="16" name="Picture 2" descr="Image result for uitm dihatiku transparent">
              <a:extLst>
                <a:ext uri="{FF2B5EF4-FFF2-40B4-BE49-F238E27FC236}">
                  <a16:creationId xmlns:a16="http://schemas.microsoft.com/office/drawing/2014/main" id="{AD7511BA-325E-4B1B-9A6F-69BE2371E38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46B05DE-7F70-4273-85F8-5DE62EC653F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18" name="Picture 17">
              <a:extLst>
                <a:ext uri="{FF2B5EF4-FFF2-40B4-BE49-F238E27FC236}">
                  <a16:creationId xmlns:a16="http://schemas.microsoft.com/office/drawing/2014/main" id="{25B6D66C-7C55-48AA-B1BC-9ADCCE6B985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2531949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785634713"/>
              </p:ext>
            </p:extLst>
          </p:nvPr>
        </p:nvGraphicFramePr>
        <p:xfrm>
          <a:off x="1064526" y="2210938"/>
          <a:ext cx="5609229" cy="2975213"/>
        </p:xfrm>
        <a:graphic>
          <a:graphicData uri="http://schemas.openxmlformats.org/drawingml/2006/table">
            <a:tbl>
              <a:tblPr firstRow="1" bandRow="1">
                <a:tableStyleId>{5C22544A-7EE6-4342-B048-85BDC9FD1C3A}</a:tableStyleId>
              </a:tblPr>
              <a:tblGrid>
                <a:gridCol w="2618791">
                  <a:extLst>
                    <a:ext uri="{9D8B030D-6E8A-4147-A177-3AD203B41FA5}">
                      <a16:colId xmlns:a16="http://schemas.microsoft.com/office/drawing/2014/main" val="20000"/>
                    </a:ext>
                  </a:extLst>
                </a:gridCol>
                <a:gridCol w="2990438">
                  <a:extLst>
                    <a:ext uri="{9D8B030D-6E8A-4147-A177-3AD203B41FA5}">
                      <a16:colId xmlns:a16="http://schemas.microsoft.com/office/drawing/2014/main" val="20001"/>
                    </a:ext>
                  </a:extLst>
                </a:gridCol>
              </a:tblGrid>
              <a:tr h="1244071">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s-MY" sz="2800" dirty="0">
                          <a:solidFill>
                            <a:schemeClr val="tx1"/>
                          </a:solidFill>
                        </a:rPr>
                        <a:t>Formula Bacaan Pantas</a:t>
                      </a:r>
                    </a:p>
                    <a:p>
                      <a:pPr marL="0" marR="0" indent="0" algn="l" defTabSz="914400" rtl="0" eaLnBrk="1" fontAlgn="auto" latinLnBrk="0" hangingPunct="1">
                        <a:lnSpc>
                          <a:spcPct val="100000"/>
                        </a:lnSpc>
                        <a:spcBef>
                          <a:spcPts val="0"/>
                        </a:spcBef>
                        <a:spcAft>
                          <a:spcPts val="0"/>
                        </a:spcAft>
                        <a:buClrTx/>
                        <a:buSzTx/>
                        <a:buFontTx/>
                        <a:buNone/>
                        <a:tabLst/>
                        <a:defRPr/>
                      </a:pPr>
                      <a:endParaRPr lang="ms-MY" sz="2800" dirty="0">
                        <a:solidFill>
                          <a:srgbClr val="0000FF"/>
                        </a:solidFill>
                      </a:endParaRPr>
                    </a:p>
                  </a:txBody>
                  <a:tcPr>
                    <a:noFill/>
                  </a:tcPr>
                </a:tc>
                <a:tc hMerge="1">
                  <a:txBody>
                    <a:bodyPr/>
                    <a:lstStyle/>
                    <a:p>
                      <a:endParaRPr lang="en-MY" dirty="0"/>
                    </a:p>
                  </a:txBody>
                  <a:tcPr/>
                </a:tc>
                <a:extLst>
                  <a:ext uri="{0D108BD9-81ED-4DB2-BD59-A6C34878D82A}">
                    <a16:rowId xmlns:a16="http://schemas.microsoft.com/office/drawing/2014/main" val="10000"/>
                  </a:ext>
                </a:extLst>
              </a:tr>
              <a:tr h="1118029">
                <a:tc>
                  <a:txBody>
                    <a:bodyPr/>
                    <a:lstStyle/>
                    <a:p>
                      <a:r>
                        <a:rPr lang="ms-MY" sz="2800" b="1" dirty="0">
                          <a:solidFill>
                            <a:srgbClr val="0000FF"/>
                          </a:solidFill>
                        </a:rPr>
                        <a:t>Perkataan</a:t>
                      </a:r>
                    </a:p>
                    <a:p>
                      <a:r>
                        <a:rPr lang="ms-MY" sz="2800" b="1" dirty="0">
                          <a:solidFill>
                            <a:srgbClr val="0000FF"/>
                          </a:solidFill>
                        </a:rPr>
                        <a:t>___________</a:t>
                      </a:r>
                      <a:endParaRPr lang="en-MY" sz="2800" b="1" dirty="0">
                        <a:solidFill>
                          <a:srgbClr val="0000FF"/>
                        </a:solidFill>
                      </a:endParaRPr>
                    </a:p>
                  </a:txBody>
                  <a:tcPr>
                    <a:no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kern="1200" dirty="0">
                          <a:solidFill>
                            <a:srgbClr val="0000FF"/>
                          </a:solidFill>
                          <a:latin typeface="+mn-lt"/>
                          <a:ea typeface="+mn-ea"/>
                          <a:cs typeface="+mn-cs"/>
                        </a:rPr>
                        <a:t>X  60</a:t>
                      </a:r>
                    </a:p>
                  </a:txBody>
                  <a:tcPr anchor="ctr">
                    <a:noFill/>
                  </a:tcPr>
                </a:tc>
                <a:extLst>
                  <a:ext uri="{0D108BD9-81ED-4DB2-BD59-A6C34878D82A}">
                    <a16:rowId xmlns:a16="http://schemas.microsoft.com/office/drawing/2014/main" val="10001"/>
                  </a:ext>
                </a:extLst>
              </a:tr>
              <a:tr h="61311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s-MY" sz="2800" b="1" dirty="0">
                          <a:solidFill>
                            <a:srgbClr val="0000FF"/>
                          </a:solidFill>
                        </a:rPr>
                        <a:t>Masa (saat)</a:t>
                      </a:r>
                    </a:p>
                  </a:txBody>
                  <a:tcPr>
                    <a:noFill/>
                  </a:tcPr>
                </a:tc>
                <a:tc vMerge="1">
                  <a:txBody>
                    <a:bodyPr/>
                    <a:lstStyle/>
                    <a:p>
                      <a:endParaRPr lang="en-MY" dirty="0"/>
                    </a:p>
                  </a:txBody>
                  <a:tcPr/>
                </a:tc>
                <a:extLst>
                  <a:ext uri="{0D108BD9-81ED-4DB2-BD59-A6C34878D82A}">
                    <a16:rowId xmlns:a16="http://schemas.microsoft.com/office/drawing/2014/main" val="10002"/>
                  </a:ext>
                </a:extLst>
              </a:tr>
            </a:tbl>
          </a:graphicData>
        </a:graphic>
      </p:graphicFrame>
      <p:sp>
        <p:nvSpPr>
          <p:cNvPr id="5" name="Rectangle 4"/>
          <p:cNvSpPr/>
          <p:nvPr/>
        </p:nvSpPr>
        <p:spPr>
          <a:xfrm>
            <a:off x="8115507" y="4948157"/>
            <a:ext cx="1244068" cy="369332"/>
          </a:xfrm>
          <a:prstGeom prst="rect">
            <a:avLst/>
          </a:prstGeom>
        </p:spPr>
        <p:txBody>
          <a:bodyPr wrap="square">
            <a:spAutoFit/>
          </a:bodyPr>
          <a:lstStyle/>
          <a:p>
            <a:r>
              <a:rPr lang="ms-MY" dirty="0"/>
              <a:t>Zaini Ujang</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80241" y="2591652"/>
            <a:ext cx="2514600" cy="224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89E590DC-2D33-4AB3-8D83-E89759014D0A}"/>
              </a:ext>
            </a:extLst>
          </p:cNvPr>
          <p:cNvSpPr/>
          <p:nvPr/>
        </p:nvSpPr>
        <p:spPr>
          <a:xfrm>
            <a:off x="9718883" y="3390"/>
            <a:ext cx="46337" cy="661482"/>
          </a:xfrm>
          <a:prstGeom prst="rect">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2EDF30E-3D27-4F3C-9857-B838471CF138}"/>
              </a:ext>
            </a:extLst>
          </p:cNvPr>
          <p:cNvSpPr/>
          <p:nvPr/>
        </p:nvSpPr>
        <p:spPr>
          <a:xfrm>
            <a:off x="9718883" y="667155"/>
            <a:ext cx="46337" cy="208889"/>
          </a:xfrm>
          <a:prstGeom prst="rect">
            <a:avLst/>
          </a:prstGeom>
          <a:solidFill>
            <a:srgbClr val="92117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F175433-1E09-42EA-9E9A-8F3ADC1B1E51}"/>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9856745" y="171813"/>
            <a:ext cx="2258136" cy="582291"/>
          </a:xfrm>
          <a:prstGeom prst="rect">
            <a:avLst/>
          </a:prstGeom>
        </p:spPr>
      </p:pic>
      <p:sp>
        <p:nvSpPr>
          <p:cNvPr id="13" name="Title 5">
            <a:extLst>
              <a:ext uri="{FF2B5EF4-FFF2-40B4-BE49-F238E27FC236}">
                <a16:creationId xmlns:a16="http://schemas.microsoft.com/office/drawing/2014/main" id="{E0B28D17-B60A-4691-BC99-A200A696D3F9}"/>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b="1">
                <a:solidFill>
                  <a:schemeClr val="bg1"/>
                </a:solidFill>
                <a:effectLst>
                  <a:outerShdw blurRad="38100" dist="38100" dir="2700000" algn="tl">
                    <a:srgbClr val="000000">
                      <a:alpha val="43137"/>
                    </a:srgbClr>
                  </a:outerShdw>
                </a:effectLst>
                <a:latin typeface="Trebuchet MS" panose="020B0603020202020204" pitchFamily="34" charset="0"/>
              </a:rPr>
              <a:t>Pengukuran Bacaan Pantas</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pSp>
        <p:nvGrpSpPr>
          <p:cNvPr id="14" name="Group 13">
            <a:extLst>
              <a:ext uri="{FF2B5EF4-FFF2-40B4-BE49-F238E27FC236}">
                <a16:creationId xmlns:a16="http://schemas.microsoft.com/office/drawing/2014/main" id="{F9AC9CC0-189D-4140-9003-CED3385F14E9}"/>
              </a:ext>
            </a:extLst>
          </p:cNvPr>
          <p:cNvGrpSpPr/>
          <p:nvPr/>
        </p:nvGrpSpPr>
        <p:grpSpPr>
          <a:xfrm>
            <a:off x="132560" y="6319687"/>
            <a:ext cx="1873309" cy="300113"/>
            <a:chOff x="100503" y="6255392"/>
            <a:chExt cx="2540647" cy="451653"/>
          </a:xfrm>
        </p:grpSpPr>
        <p:pic>
          <p:nvPicPr>
            <p:cNvPr id="15" name="Picture 2" descr="Image result for uitm dihatiku transparent">
              <a:extLst>
                <a:ext uri="{FF2B5EF4-FFF2-40B4-BE49-F238E27FC236}">
                  <a16:creationId xmlns:a16="http://schemas.microsoft.com/office/drawing/2014/main" id="{A585F579-DC8E-49C4-B3A7-758FFB54EC3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E7EE05D-8279-4571-A6E8-59DC1FA912E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17" name="Picture 16">
              <a:extLst>
                <a:ext uri="{FF2B5EF4-FFF2-40B4-BE49-F238E27FC236}">
                  <a16:creationId xmlns:a16="http://schemas.microsoft.com/office/drawing/2014/main" id="{92CD9341-6AFA-4F94-9595-5CD05BD4C9A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3076512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ms-MY" dirty="0"/>
              <a:t>Klassifikasi Bacaan Pantas</a:t>
            </a:r>
          </a:p>
          <a:p>
            <a:pPr>
              <a:buFont typeface="Wingdings" panose="05000000000000000000" pitchFamily="2" charset="2"/>
              <a:buChar char="v"/>
            </a:pPr>
            <a:r>
              <a:rPr lang="ms-MY" dirty="0"/>
              <a:t> Zaini Ujang</a:t>
            </a:r>
          </a:p>
          <a:p>
            <a:pPr marL="0" indent="0">
              <a:buNone/>
            </a:pPr>
            <a:endParaRPr lang="ms-MY" dirty="0"/>
          </a:p>
          <a:p>
            <a:pPr marL="0" indent="0">
              <a:buNone/>
            </a:pPr>
            <a:endParaRPr lang="ms-MY" dirty="0"/>
          </a:p>
        </p:txBody>
      </p:sp>
      <p:graphicFrame>
        <p:nvGraphicFramePr>
          <p:cNvPr id="4" name="Table 3"/>
          <p:cNvGraphicFramePr>
            <a:graphicFrameLocks noGrp="1"/>
          </p:cNvGraphicFramePr>
          <p:nvPr/>
        </p:nvGraphicFramePr>
        <p:xfrm>
          <a:off x="996576" y="2803960"/>
          <a:ext cx="8128000" cy="185420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20000"/>
                    </a:ext>
                  </a:extLst>
                </a:gridCol>
                <a:gridCol w="4064000">
                  <a:extLst>
                    <a:ext uri="{9D8B030D-6E8A-4147-A177-3AD203B41FA5}">
                      <a16:colId xmlns:a16="http://schemas.microsoft.com/office/drawing/2014/main" val="20001"/>
                    </a:ext>
                  </a:extLst>
                </a:gridCol>
              </a:tblGrid>
              <a:tr h="370840">
                <a:tc>
                  <a:txBody>
                    <a:bodyPr/>
                    <a:lstStyle/>
                    <a:p>
                      <a:r>
                        <a:rPr lang="ms-MY" dirty="0"/>
                        <a:t>Pembaca</a:t>
                      </a:r>
                    </a:p>
                  </a:txBody>
                  <a:tcPr/>
                </a:tc>
                <a:tc>
                  <a:txBody>
                    <a:bodyPr/>
                    <a:lstStyle/>
                    <a:p>
                      <a:r>
                        <a:rPr lang="ms-MY" dirty="0"/>
                        <a:t>Kelajuan (Perkataan seminit)</a:t>
                      </a:r>
                    </a:p>
                  </a:txBody>
                  <a:tcPr/>
                </a:tc>
                <a:extLst>
                  <a:ext uri="{0D108BD9-81ED-4DB2-BD59-A6C34878D82A}">
                    <a16:rowId xmlns:a16="http://schemas.microsoft.com/office/drawing/2014/main" val="10000"/>
                  </a:ext>
                </a:extLst>
              </a:tr>
              <a:tr h="370840">
                <a:tc>
                  <a:txBody>
                    <a:bodyPr/>
                    <a:lstStyle/>
                    <a:p>
                      <a:r>
                        <a:rPr lang="ms-MY" dirty="0"/>
                        <a:t>Lembap</a:t>
                      </a:r>
                    </a:p>
                  </a:txBody>
                  <a:tcPr/>
                </a:tc>
                <a:tc>
                  <a:txBody>
                    <a:bodyPr/>
                    <a:lstStyle/>
                    <a:p>
                      <a:r>
                        <a:rPr lang="ms-MY" dirty="0"/>
                        <a:t>1-200</a:t>
                      </a:r>
                    </a:p>
                  </a:txBody>
                  <a:tcPr/>
                </a:tc>
                <a:extLst>
                  <a:ext uri="{0D108BD9-81ED-4DB2-BD59-A6C34878D82A}">
                    <a16:rowId xmlns:a16="http://schemas.microsoft.com/office/drawing/2014/main" val="10001"/>
                  </a:ext>
                </a:extLst>
              </a:tr>
              <a:tr h="370840">
                <a:tc>
                  <a:txBody>
                    <a:bodyPr/>
                    <a:lstStyle/>
                    <a:p>
                      <a:r>
                        <a:rPr lang="ms-MY" dirty="0"/>
                        <a:t>Sederhana</a:t>
                      </a:r>
                    </a:p>
                  </a:txBody>
                  <a:tcPr/>
                </a:tc>
                <a:tc>
                  <a:txBody>
                    <a:bodyPr/>
                    <a:lstStyle/>
                    <a:p>
                      <a:r>
                        <a:rPr lang="ms-MY" dirty="0"/>
                        <a:t>201-400</a:t>
                      </a:r>
                    </a:p>
                  </a:txBody>
                  <a:tcPr/>
                </a:tc>
                <a:extLst>
                  <a:ext uri="{0D108BD9-81ED-4DB2-BD59-A6C34878D82A}">
                    <a16:rowId xmlns:a16="http://schemas.microsoft.com/office/drawing/2014/main" val="10002"/>
                  </a:ext>
                </a:extLst>
              </a:tr>
              <a:tr h="370840">
                <a:tc>
                  <a:txBody>
                    <a:bodyPr/>
                    <a:lstStyle/>
                    <a:p>
                      <a:r>
                        <a:rPr lang="ms-MY" dirty="0"/>
                        <a:t>Pantas</a:t>
                      </a:r>
                    </a:p>
                  </a:txBody>
                  <a:tcPr/>
                </a:tc>
                <a:tc>
                  <a:txBody>
                    <a:bodyPr/>
                    <a:lstStyle/>
                    <a:p>
                      <a:r>
                        <a:rPr lang="ms-MY" dirty="0"/>
                        <a:t>401-600</a:t>
                      </a:r>
                    </a:p>
                  </a:txBody>
                  <a:tcPr/>
                </a:tc>
                <a:extLst>
                  <a:ext uri="{0D108BD9-81ED-4DB2-BD59-A6C34878D82A}">
                    <a16:rowId xmlns:a16="http://schemas.microsoft.com/office/drawing/2014/main" val="10003"/>
                  </a:ext>
                </a:extLst>
              </a:tr>
              <a:tr h="370840">
                <a:tc>
                  <a:txBody>
                    <a:bodyPr/>
                    <a:lstStyle/>
                    <a:p>
                      <a:r>
                        <a:rPr lang="ms-MY" dirty="0"/>
                        <a:t>Terpantas</a:t>
                      </a:r>
                    </a:p>
                  </a:txBody>
                  <a:tcPr/>
                </a:tc>
                <a:tc>
                  <a:txBody>
                    <a:bodyPr/>
                    <a:lstStyle/>
                    <a:p>
                      <a:r>
                        <a:rPr lang="ms-MY" dirty="0"/>
                        <a:t>601 keatas</a:t>
                      </a:r>
                    </a:p>
                  </a:txBody>
                  <a:tcPr/>
                </a:tc>
                <a:extLst>
                  <a:ext uri="{0D108BD9-81ED-4DB2-BD59-A6C34878D82A}">
                    <a16:rowId xmlns:a16="http://schemas.microsoft.com/office/drawing/2014/main" val="10004"/>
                  </a:ext>
                </a:extLst>
              </a:tr>
            </a:tbl>
          </a:graphicData>
        </a:graphic>
      </p:graphicFrame>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06234" y="2789829"/>
            <a:ext cx="1603044" cy="1945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89E590DC-2D33-4AB3-8D83-E89759014D0A}"/>
              </a:ext>
            </a:extLst>
          </p:cNvPr>
          <p:cNvSpPr/>
          <p:nvPr/>
        </p:nvSpPr>
        <p:spPr>
          <a:xfrm>
            <a:off x="9718883" y="3390"/>
            <a:ext cx="46337" cy="661482"/>
          </a:xfrm>
          <a:prstGeom prst="rect">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2EDF30E-3D27-4F3C-9857-B838471CF138}"/>
              </a:ext>
            </a:extLst>
          </p:cNvPr>
          <p:cNvSpPr/>
          <p:nvPr/>
        </p:nvSpPr>
        <p:spPr>
          <a:xfrm>
            <a:off x="9718883" y="667155"/>
            <a:ext cx="46337" cy="208889"/>
          </a:xfrm>
          <a:prstGeom prst="rect">
            <a:avLst/>
          </a:prstGeom>
          <a:solidFill>
            <a:srgbClr val="92117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F175433-1E09-42EA-9E9A-8F3ADC1B1E51}"/>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9856745" y="171813"/>
            <a:ext cx="2258136" cy="582291"/>
          </a:xfrm>
          <a:prstGeom prst="rect">
            <a:avLst/>
          </a:prstGeom>
        </p:spPr>
      </p:pic>
      <p:sp>
        <p:nvSpPr>
          <p:cNvPr id="15" name="Title 5">
            <a:extLst>
              <a:ext uri="{FF2B5EF4-FFF2-40B4-BE49-F238E27FC236}">
                <a16:creationId xmlns:a16="http://schemas.microsoft.com/office/drawing/2014/main" id="{9A7B12D9-8263-4F18-B3EB-8844176D2B7A}"/>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b="1">
                <a:solidFill>
                  <a:schemeClr val="bg1"/>
                </a:solidFill>
                <a:effectLst>
                  <a:outerShdw blurRad="38100" dist="38100" dir="2700000" algn="tl">
                    <a:srgbClr val="000000">
                      <a:alpha val="43137"/>
                    </a:srgbClr>
                  </a:outerShdw>
                </a:effectLst>
                <a:latin typeface="Trebuchet MS" panose="020B0603020202020204" pitchFamily="34" charset="0"/>
              </a:rPr>
              <a:t>Pengukuran Bacaan Pantas</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pSp>
        <p:nvGrpSpPr>
          <p:cNvPr id="13" name="Group 12">
            <a:extLst>
              <a:ext uri="{FF2B5EF4-FFF2-40B4-BE49-F238E27FC236}">
                <a16:creationId xmlns:a16="http://schemas.microsoft.com/office/drawing/2014/main" id="{DB6E2560-7AEA-470C-B02A-1690E02FCDF7}"/>
              </a:ext>
            </a:extLst>
          </p:cNvPr>
          <p:cNvGrpSpPr/>
          <p:nvPr/>
        </p:nvGrpSpPr>
        <p:grpSpPr>
          <a:xfrm>
            <a:off x="132560" y="6319687"/>
            <a:ext cx="1873309" cy="300113"/>
            <a:chOff x="100503" y="6255392"/>
            <a:chExt cx="2540647" cy="451653"/>
          </a:xfrm>
        </p:grpSpPr>
        <p:pic>
          <p:nvPicPr>
            <p:cNvPr id="14" name="Picture 2" descr="Image result for uitm dihatiku transparent">
              <a:extLst>
                <a:ext uri="{FF2B5EF4-FFF2-40B4-BE49-F238E27FC236}">
                  <a16:creationId xmlns:a16="http://schemas.microsoft.com/office/drawing/2014/main" id="{2ECDC43C-58D7-4529-AABF-29A3C30D6A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F0D43A9B-8594-4794-BD1C-807C02AC835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17" name="Picture 16">
              <a:extLst>
                <a:ext uri="{FF2B5EF4-FFF2-40B4-BE49-F238E27FC236}">
                  <a16:creationId xmlns:a16="http://schemas.microsoft.com/office/drawing/2014/main" id="{6872FD11-7683-40C3-9F32-F067CC28A5A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475336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ms-MY" dirty="0"/>
              <a:t>Klassifikasi Bacaan Pantas</a:t>
            </a:r>
          </a:p>
          <a:p>
            <a:pPr>
              <a:buFont typeface="Wingdings" panose="05000000000000000000" pitchFamily="2" charset="2"/>
              <a:buChar char="v"/>
            </a:pPr>
            <a:r>
              <a:rPr lang="ms-MY" dirty="0"/>
              <a:t> Tony Buzan</a:t>
            </a:r>
          </a:p>
          <a:p>
            <a:pPr marL="0" indent="0">
              <a:buNone/>
            </a:pPr>
            <a:endParaRPr lang="ms-MY" dirty="0"/>
          </a:p>
          <a:p>
            <a:pPr marL="0" indent="0">
              <a:buNone/>
            </a:pPr>
            <a:endParaRPr lang="ms-MY" dirty="0"/>
          </a:p>
        </p:txBody>
      </p:sp>
      <p:graphicFrame>
        <p:nvGraphicFramePr>
          <p:cNvPr id="4" name="Table 3"/>
          <p:cNvGraphicFramePr>
            <a:graphicFrameLocks noGrp="1"/>
          </p:cNvGraphicFramePr>
          <p:nvPr/>
        </p:nvGraphicFramePr>
        <p:xfrm>
          <a:off x="996576" y="2803960"/>
          <a:ext cx="8127999" cy="24942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0000"/>
                    </a:ext>
                  </a:extLst>
                </a:gridCol>
                <a:gridCol w="2709333">
                  <a:extLst>
                    <a:ext uri="{9D8B030D-6E8A-4147-A177-3AD203B41FA5}">
                      <a16:colId xmlns:a16="http://schemas.microsoft.com/office/drawing/2014/main" val="20001"/>
                    </a:ext>
                  </a:extLst>
                </a:gridCol>
                <a:gridCol w="2709333">
                  <a:extLst>
                    <a:ext uri="{9D8B030D-6E8A-4147-A177-3AD203B41FA5}">
                      <a16:colId xmlns:a16="http://schemas.microsoft.com/office/drawing/2014/main" val="20002"/>
                    </a:ext>
                  </a:extLst>
                </a:gridCol>
              </a:tblGrid>
              <a:tr h="370840">
                <a:tc>
                  <a:txBody>
                    <a:bodyPr/>
                    <a:lstStyle/>
                    <a:p>
                      <a:r>
                        <a:rPr lang="ms-MY" dirty="0"/>
                        <a:t>Pembaca</a:t>
                      </a:r>
                    </a:p>
                  </a:txBody>
                  <a:tcPr/>
                </a:tc>
                <a:tc>
                  <a:txBody>
                    <a:bodyPr/>
                    <a:lstStyle/>
                    <a:p>
                      <a:r>
                        <a:rPr lang="ms-MY" dirty="0"/>
                        <a:t>Kelajuan (Perkataan seminit)</a:t>
                      </a:r>
                    </a:p>
                  </a:txBody>
                  <a:tcPr/>
                </a:tc>
                <a:tc>
                  <a:txBody>
                    <a:bodyPr/>
                    <a:lstStyle/>
                    <a:p>
                      <a:r>
                        <a:rPr lang="ms-MY" dirty="0"/>
                        <a:t>Pemahaman</a:t>
                      </a:r>
                    </a:p>
                  </a:txBody>
                  <a:tcPr/>
                </a:tc>
                <a:extLst>
                  <a:ext uri="{0D108BD9-81ED-4DB2-BD59-A6C34878D82A}">
                    <a16:rowId xmlns:a16="http://schemas.microsoft.com/office/drawing/2014/main" val="10000"/>
                  </a:ext>
                </a:extLst>
              </a:tr>
              <a:tr h="370840">
                <a:tc>
                  <a:txBody>
                    <a:bodyPr/>
                    <a:lstStyle/>
                    <a:p>
                      <a:r>
                        <a:rPr lang="ms-MY" dirty="0"/>
                        <a:t>Lemah</a:t>
                      </a:r>
                    </a:p>
                  </a:txBody>
                  <a:tcPr/>
                </a:tc>
                <a:tc>
                  <a:txBody>
                    <a:bodyPr/>
                    <a:lstStyle/>
                    <a:p>
                      <a:r>
                        <a:rPr lang="ms-MY" dirty="0"/>
                        <a:t>10-100</a:t>
                      </a:r>
                    </a:p>
                  </a:txBody>
                  <a:tcPr/>
                </a:tc>
                <a:tc>
                  <a:txBody>
                    <a:bodyPr/>
                    <a:lstStyle/>
                    <a:p>
                      <a:r>
                        <a:rPr lang="ms-MY" dirty="0"/>
                        <a:t>30-50%</a:t>
                      </a:r>
                    </a:p>
                  </a:txBody>
                  <a:tcPr/>
                </a:tc>
                <a:extLst>
                  <a:ext uri="{0D108BD9-81ED-4DB2-BD59-A6C34878D82A}">
                    <a16:rowId xmlns:a16="http://schemas.microsoft.com/office/drawing/2014/main" val="10001"/>
                  </a:ext>
                </a:extLst>
              </a:tr>
              <a:tr h="370840">
                <a:tc>
                  <a:txBody>
                    <a:bodyPr/>
                    <a:lstStyle/>
                    <a:p>
                      <a:r>
                        <a:rPr lang="ms-MY" dirty="0"/>
                        <a:t>Sederhana</a:t>
                      </a:r>
                    </a:p>
                  </a:txBody>
                  <a:tcPr/>
                </a:tc>
                <a:tc>
                  <a:txBody>
                    <a:bodyPr/>
                    <a:lstStyle/>
                    <a:p>
                      <a:r>
                        <a:rPr lang="ms-MY" dirty="0"/>
                        <a:t>200-240</a:t>
                      </a:r>
                    </a:p>
                  </a:txBody>
                  <a:tcPr/>
                </a:tc>
                <a:tc>
                  <a:txBody>
                    <a:bodyPr/>
                    <a:lstStyle/>
                    <a:p>
                      <a:r>
                        <a:rPr lang="ms-MY" dirty="0"/>
                        <a:t>50-70%</a:t>
                      </a:r>
                    </a:p>
                  </a:txBody>
                  <a:tcPr/>
                </a:tc>
                <a:extLst>
                  <a:ext uri="{0D108BD9-81ED-4DB2-BD59-A6C34878D82A}">
                    <a16:rowId xmlns:a16="http://schemas.microsoft.com/office/drawing/2014/main" val="10002"/>
                  </a:ext>
                </a:extLst>
              </a:tr>
              <a:tr h="370840">
                <a:tc>
                  <a:txBody>
                    <a:bodyPr/>
                    <a:lstStyle/>
                    <a:p>
                      <a:r>
                        <a:rPr lang="ms-MY" dirty="0"/>
                        <a:t>Laju</a:t>
                      </a:r>
                    </a:p>
                  </a:txBody>
                  <a:tcPr/>
                </a:tc>
                <a:tc>
                  <a:txBody>
                    <a:bodyPr/>
                    <a:lstStyle/>
                    <a:p>
                      <a:r>
                        <a:rPr lang="ms-MY" dirty="0"/>
                        <a:t>400</a:t>
                      </a:r>
                    </a:p>
                  </a:txBody>
                  <a:tcPr/>
                </a:tc>
                <a:tc>
                  <a:txBody>
                    <a:bodyPr/>
                    <a:lstStyle/>
                    <a:p>
                      <a:r>
                        <a:rPr lang="ms-MY" dirty="0"/>
                        <a:t>70-80%</a:t>
                      </a:r>
                    </a:p>
                  </a:txBody>
                  <a:tcPr/>
                </a:tc>
                <a:extLst>
                  <a:ext uri="{0D108BD9-81ED-4DB2-BD59-A6C34878D82A}">
                    <a16:rowId xmlns:a16="http://schemas.microsoft.com/office/drawing/2014/main" val="10003"/>
                  </a:ext>
                </a:extLst>
              </a:tr>
              <a:tr h="370840">
                <a:tc>
                  <a:txBody>
                    <a:bodyPr/>
                    <a:lstStyle/>
                    <a:p>
                      <a:r>
                        <a:rPr lang="ms-MY" dirty="0"/>
                        <a:t>1 per 100</a:t>
                      </a:r>
                    </a:p>
                  </a:txBody>
                  <a:tcPr/>
                </a:tc>
                <a:tc>
                  <a:txBody>
                    <a:bodyPr/>
                    <a:lstStyle/>
                    <a:p>
                      <a:r>
                        <a:rPr lang="ms-MY" dirty="0"/>
                        <a:t>800-1000</a:t>
                      </a:r>
                    </a:p>
                  </a:txBody>
                  <a:tcPr/>
                </a:tc>
                <a:tc>
                  <a:txBody>
                    <a:bodyPr/>
                    <a:lstStyle/>
                    <a:p>
                      <a:r>
                        <a:rPr lang="ms-MY" dirty="0"/>
                        <a:t>Atas 80 %</a:t>
                      </a:r>
                    </a:p>
                  </a:txBody>
                  <a:tcPr/>
                </a:tc>
                <a:extLst>
                  <a:ext uri="{0D108BD9-81ED-4DB2-BD59-A6C34878D82A}">
                    <a16:rowId xmlns:a16="http://schemas.microsoft.com/office/drawing/2014/main" val="10004"/>
                  </a:ext>
                </a:extLst>
              </a:tr>
              <a:tr h="370840">
                <a:tc>
                  <a:txBody>
                    <a:bodyPr/>
                    <a:lstStyle/>
                    <a:p>
                      <a:r>
                        <a:rPr lang="ms-MY" dirty="0"/>
                        <a:t>1 per 1000</a:t>
                      </a:r>
                    </a:p>
                  </a:txBody>
                  <a:tcPr/>
                </a:tc>
                <a:tc>
                  <a:txBody>
                    <a:bodyPr/>
                    <a:lstStyle/>
                    <a:p>
                      <a:r>
                        <a:rPr lang="ms-MY" dirty="0"/>
                        <a:t>1000 keatas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ms-MY" dirty="0"/>
                        <a:t>Atas 80 %</a:t>
                      </a:r>
                    </a:p>
                  </a:txBody>
                  <a:tcPr/>
                </a:tc>
                <a:extLst>
                  <a:ext uri="{0D108BD9-81ED-4DB2-BD59-A6C34878D82A}">
                    <a16:rowId xmlns:a16="http://schemas.microsoft.com/office/drawing/2014/main" val="10005"/>
                  </a:ext>
                </a:extLst>
              </a:tr>
            </a:tbl>
          </a:graphicData>
        </a:graphic>
      </p:graphicFrame>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20306" y="2804262"/>
            <a:ext cx="2119388" cy="2450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a:extLst>
              <a:ext uri="{FF2B5EF4-FFF2-40B4-BE49-F238E27FC236}">
                <a16:creationId xmlns:a16="http://schemas.microsoft.com/office/drawing/2014/main" id="{89E590DC-2D33-4AB3-8D83-E89759014D0A}"/>
              </a:ext>
            </a:extLst>
          </p:cNvPr>
          <p:cNvSpPr/>
          <p:nvPr/>
        </p:nvSpPr>
        <p:spPr>
          <a:xfrm>
            <a:off x="9718883" y="3390"/>
            <a:ext cx="46337" cy="661482"/>
          </a:xfrm>
          <a:prstGeom prst="rect">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2EDF30E-3D27-4F3C-9857-B838471CF138}"/>
              </a:ext>
            </a:extLst>
          </p:cNvPr>
          <p:cNvSpPr/>
          <p:nvPr/>
        </p:nvSpPr>
        <p:spPr>
          <a:xfrm>
            <a:off x="9718883" y="667155"/>
            <a:ext cx="46337" cy="208889"/>
          </a:xfrm>
          <a:prstGeom prst="rect">
            <a:avLst/>
          </a:prstGeom>
          <a:solidFill>
            <a:srgbClr val="92117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F175433-1E09-42EA-9E9A-8F3ADC1B1E51}"/>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9856745" y="171813"/>
            <a:ext cx="2258136" cy="582291"/>
          </a:xfrm>
          <a:prstGeom prst="rect">
            <a:avLst/>
          </a:prstGeom>
        </p:spPr>
      </p:pic>
      <p:sp>
        <p:nvSpPr>
          <p:cNvPr id="15" name="Title 5">
            <a:extLst>
              <a:ext uri="{FF2B5EF4-FFF2-40B4-BE49-F238E27FC236}">
                <a16:creationId xmlns:a16="http://schemas.microsoft.com/office/drawing/2014/main" id="{8AAD86A3-522D-4E44-B254-FFB13C9C8560}"/>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b="1">
                <a:solidFill>
                  <a:schemeClr val="bg1"/>
                </a:solidFill>
                <a:effectLst>
                  <a:outerShdw blurRad="38100" dist="38100" dir="2700000" algn="tl">
                    <a:srgbClr val="000000">
                      <a:alpha val="43137"/>
                    </a:srgbClr>
                  </a:outerShdw>
                </a:effectLst>
                <a:latin typeface="Trebuchet MS" panose="020B0603020202020204" pitchFamily="34" charset="0"/>
              </a:rPr>
              <a:t>Pengukuran Bacaan Pantas</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pSp>
        <p:nvGrpSpPr>
          <p:cNvPr id="13" name="Group 12">
            <a:extLst>
              <a:ext uri="{FF2B5EF4-FFF2-40B4-BE49-F238E27FC236}">
                <a16:creationId xmlns:a16="http://schemas.microsoft.com/office/drawing/2014/main" id="{ED87CACA-30EA-498B-8E55-8A9B6E00DF82}"/>
              </a:ext>
            </a:extLst>
          </p:cNvPr>
          <p:cNvGrpSpPr/>
          <p:nvPr/>
        </p:nvGrpSpPr>
        <p:grpSpPr>
          <a:xfrm>
            <a:off x="132560" y="6319687"/>
            <a:ext cx="1873309" cy="300113"/>
            <a:chOff x="100503" y="6255392"/>
            <a:chExt cx="2540647" cy="451653"/>
          </a:xfrm>
        </p:grpSpPr>
        <p:pic>
          <p:nvPicPr>
            <p:cNvPr id="14" name="Picture 2" descr="Image result for uitm dihatiku transparent">
              <a:extLst>
                <a:ext uri="{FF2B5EF4-FFF2-40B4-BE49-F238E27FC236}">
                  <a16:creationId xmlns:a16="http://schemas.microsoft.com/office/drawing/2014/main" id="{9140C4C8-57B5-44A9-97BA-D64065A56AC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7E75C85-E2B6-457E-9EB2-A77E842B69B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17" name="Picture 16">
              <a:extLst>
                <a:ext uri="{FF2B5EF4-FFF2-40B4-BE49-F238E27FC236}">
                  <a16:creationId xmlns:a16="http://schemas.microsoft.com/office/drawing/2014/main" id="{497C4D5B-84EB-480A-9043-84FA31D26BD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42859196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9E590DC-2D33-4AB3-8D83-E89759014D0A}"/>
              </a:ext>
            </a:extLst>
          </p:cNvPr>
          <p:cNvSpPr/>
          <p:nvPr/>
        </p:nvSpPr>
        <p:spPr>
          <a:xfrm>
            <a:off x="9718883" y="3390"/>
            <a:ext cx="46337" cy="661482"/>
          </a:xfrm>
          <a:prstGeom prst="rect">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2EDF30E-3D27-4F3C-9857-B838471CF138}"/>
              </a:ext>
            </a:extLst>
          </p:cNvPr>
          <p:cNvSpPr/>
          <p:nvPr/>
        </p:nvSpPr>
        <p:spPr>
          <a:xfrm>
            <a:off x="9718883" y="667155"/>
            <a:ext cx="46337" cy="208889"/>
          </a:xfrm>
          <a:prstGeom prst="rect">
            <a:avLst/>
          </a:prstGeom>
          <a:solidFill>
            <a:srgbClr val="92117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F175433-1E09-42EA-9E9A-8F3ADC1B1E51}"/>
              </a:ext>
            </a:extLst>
          </p:cNvPr>
          <p:cNvPicPr>
            <a:picLocks noChangeAspect="1"/>
          </p:cNvPicPr>
          <p:nvPr/>
        </p:nvPicPr>
        <p:blipFill>
          <a:blip r:embed="rId2" cstate="hq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9856745" y="171813"/>
            <a:ext cx="2258136" cy="582291"/>
          </a:xfrm>
          <a:prstGeom prst="rect">
            <a:avLst/>
          </a:prstGeom>
        </p:spPr>
      </p:pic>
      <p:sp>
        <p:nvSpPr>
          <p:cNvPr id="11" name="Title 1"/>
          <p:cNvSpPr txBox="1">
            <a:spLocks/>
          </p:cNvSpPr>
          <p:nvPr/>
        </p:nvSpPr>
        <p:spPr>
          <a:xfrm>
            <a:off x="1775011" y="1804471"/>
            <a:ext cx="8229600" cy="1470025"/>
          </a:xfrm>
          <a:prstGeom prst="rect">
            <a:avLst/>
          </a:prstGeom>
          <a:solidFill>
            <a:srgbClr val="7030A0"/>
          </a:solidFill>
        </p:spPr>
        <p:txBody>
          <a:bodyPr bIns="91440" anchor="ctr" anchorCtr="0">
            <a:normAutofit/>
          </a:bodyPr>
          <a:lstStyle/>
          <a:p>
            <a:pPr algn="ctr">
              <a:spcBef>
                <a:spcPct val="0"/>
              </a:spcBef>
              <a:defRPr/>
            </a:pPr>
            <a:r>
              <a:rPr lang="en-MY" sz="4000" b="1" dirty="0">
                <a:solidFill>
                  <a:srgbClr val="FFFFFF"/>
                </a:solidFill>
                <a:latin typeface="Franklin Gothic Book"/>
                <a:ea typeface="+mj-ea"/>
                <a:cs typeface="+mj-cs"/>
              </a:rPr>
              <a:t>FAKTOR PEMBACAAN LAMBAT &amp; PANTAS</a:t>
            </a:r>
          </a:p>
        </p:txBody>
      </p:sp>
      <p:pic>
        <p:nvPicPr>
          <p:cNvPr id="12" name="Picture 2" descr="http://4.bp.blogspot.com/-qx4exlMbnPs/UkBHwmSHv9I/AAAAAAAAAIA/fztCyTsFTR8/s320/untitled-8-L.jpg"/>
          <p:cNvPicPr>
            <a:picLocks noChangeAspect="1" noChangeArrowheads="1"/>
          </p:cNvPicPr>
          <p:nvPr/>
        </p:nvPicPr>
        <p:blipFill>
          <a:blip r:embed="rId4"/>
          <a:srcRect/>
          <a:stretch>
            <a:fillRect/>
          </a:stretch>
        </p:blipFill>
        <p:spPr bwMode="auto">
          <a:xfrm>
            <a:off x="3960985" y="3513227"/>
            <a:ext cx="4286280" cy="286644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3" name="Group 12">
            <a:extLst>
              <a:ext uri="{FF2B5EF4-FFF2-40B4-BE49-F238E27FC236}">
                <a16:creationId xmlns:a16="http://schemas.microsoft.com/office/drawing/2014/main" id="{C2DAB16A-F3B5-4A24-8671-A823E992D4A8}"/>
              </a:ext>
            </a:extLst>
          </p:cNvPr>
          <p:cNvGrpSpPr/>
          <p:nvPr/>
        </p:nvGrpSpPr>
        <p:grpSpPr>
          <a:xfrm>
            <a:off x="132560" y="6319687"/>
            <a:ext cx="1873309" cy="300113"/>
            <a:chOff x="100503" y="6255392"/>
            <a:chExt cx="2540647" cy="451653"/>
          </a:xfrm>
        </p:grpSpPr>
        <p:pic>
          <p:nvPicPr>
            <p:cNvPr id="14" name="Picture 2" descr="Image result for uitm dihatiku transparent">
              <a:extLst>
                <a:ext uri="{FF2B5EF4-FFF2-40B4-BE49-F238E27FC236}">
                  <a16:creationId xmlns:a16="http://schemas.microsoft.com/office/drawing/2014/main" id="{CA9B0602-FF14-4C26-8328-EA022670C54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A2C3A692-BC96-425E-95B7-C32680BCBCF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16" name="Picture 15">
              <a:extLst>
                <a:ext uri="{FF2B5EF4-FFF2-40B4-BE49-F238E27FC236}">
                  <a16:creationId xmlns:a16="http://schemas.microsoft.com/office/drawing/2014/main" id="{25080F21-E77F-4732-8BE0-1D7E37A0F47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3280900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p:cNvGraphicFramePr/>
          <p:nvPr>
            <p:extLst>
              <p:ext uri="{D42A27DB-BD31-4B8C-83A1-F6EECF244321}">
                <p14:modId xmlns:p14="http://schemas.microsoft.com/office/powerpoint/2010/main" val="3292364728"/>
              </p:ext>
            </p:extLst>
          </p:nvPr>
        </p:nvGraphicFramePr>
        <p:xfrm>
          <a:off x="2388191" y="1131256"/>
          <a:ext cx="8215370" cy="5643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itle 5">
            <a:extLst>
              <a:ext uri="{FF2B5EF4-FFF2-40B4-BE49-F238E27FC236}">
                <a16:creationId xmlns:a16="http://schemas.microsoft.com/office/drawing/2014/main" id="{B2FA5B17-FFB9-49F5-AF5A-C5671BF3D6D2}"/>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200" b="1" dirty="0" err="1">
                <a:solidFill>
                  <a:schemeClr val="bg1"/>
                </a:solidFill>
                <a:effectLst>
                  <a:outerShdw blurRad="38100" dist="38100" dir="2700000" algn="tl">
                    <a:srgbClr val="000000">
                      <a:alpha val="43137"/>
                    </a:srgbClr>
                  </a:outerShdw>
                </a:effectLst>
                <a:latin typeface="Trebuchet MS" panose="020B0603020202020204" pitchFamily="34" charset="0"/>
              </a:rPr>
              <a:t>Faktor</a:t>
            </a:r>
            <a:r>
              <a:rPr lang="en-US" sz="3200" b="1"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n-US" sz="3200" b="1" dirty="0" err="1">
                <a:solidFill>
                  <a:schemeClr val="bg1"/>
                </a:solidFill>
                <a:effectLst>
                  <a:outerShdw blurRad="38100" dist="38100" dir="2700000" algn="tl">
                    <a:srgbClr val="000000">
                      <a:alpha val="43137"/>
                    </a:srgbClr>
                  </a:outerShdw>
                </a:effectLst>
                <a:latin typeface="Trebuchet MS" panose="020B0603020202020204" pitchFamily="34" charset="0"/>
              </a:rPr>
              <a:t>Pembacaan</a:t>
            </a:r>
            <a:r>
              <a:rPr lang="en-US" sz="3200" b="1"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n-US" sz="3200" b="1" dirty="0" err="1">
                <a:solidFill>
                  <a:schemeClr val="bg1"/>
                </a:solidFill>
                <a:effectLst>
                  <a:outerShdw blurRad="38100" dist="38100" dir="2700000" algn="tl">
                    <a:srgbClr val="000000">
                      <a:alpha val="43137"/>
                    </a:srgbClr>
                  </a:outerShdw>
                </a:effectLst>
                <a:latin typeface="Trebuchet MS" panose="020B0603020202020204" pitchFamily="34" charset="0"/>
              </a:rPr>
              <a:t>Lambat</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pSp>
        <p:nvGrpSpPr>
          <p:cNvPr id="14" name="Group 13">
            <a:extLst>
              <a:ext uri="{FF2B5EF4-FFF2-40B4-BE49-F238E27FC236}">
                <a16:creationId xmlns:a16="http://schemas.microsoft.com/office/drawing/2014/main" id="{B8C1B1A0-30D2-4C2A-B27F-90B44F05D928}"/>
              </a:ext>
            </a:extLst>
          </p:cNvPr>
          <p:cNvGrpSpPr/>
          <p:nvPr/>
        </p:nvGrpSpPr>
        <p:grpSpPr>
          <a:xfrm>
            <a:off x="132560" y="6319687"/>
            <a:ext cx="1873309" cy="300113"/>
            <a:chOff x="100503" y="6255392"/>
            <a:chExt cx="2540647" cy="451653"/>
          </a:xfrm>
        </p:grpSpPr>
        <p:pic>
          <p:nvPicPr>
            <p:cNvPr id="16" name="Picture 2" descr="Image result for uitm dihatiku transparent">
              <a:extLst>
                <a:ext uri="{FF2B5EF4-FFF2-40B4-BE49-F238E27FC236}">
                  <a16:creationId xmlns:a16="http://schemas.microsoft.com/office/drawing/2014/main" id="{C8109A4A-C8C4-4E27-9762-EFB29CA6160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F18FF7C-C08A-4F47-A3AC-D2DE6C7D31D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19" name="Picture 18">
              <a:extLst>
                <a:ext uri="{FF2B5EF4-FFF2-40B4-BE49-F238E27FC236}">
                  <a16:creationId xmlns:a16="http://schemas.microsoft.com/office/drawing/2014/main" id="{FC5175E7-424A-462E-9735-5BA920518DD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389749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a:extLst>
              <a:ext uri="{FF2B5EF4-FFF2-40B4-BE49-F238E27FC236}">
                <a16:creationId xmlns:a16="http://schemas.microsoft.com/office/drawing/2014/main" id="{B2FA5B17-FFB9-49F5-AF5A-C5671BF3D6D2}"/>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200" b="1" dirty="0" err="1">
                <a:solidFill>
                  <a:schemeClr val="bg1"/>
                </a:solidFill>
                <a:effectLst>
                  <a:outerShdw blurRad="38100" dist="38100" dir="2700000" algn="tl">
                    <a:srgbClr val="000000">
                      <a:alpha val="43137"/>
                    </a:srgbClr>
                  </a:outerShdw>
                </a:effectLst>
                <a:latin typeface="Trebuchet MS" panose="020B0603020202020204" pitchFamily="34" charset="0"/>
              </a:rPr>
              <a:t>Faktor</a:t>
            </a:r>
            <a:r>
              <a:rPr lang="en-US" sz="3200" b="1"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n-US" sz="3200" b="1" dirty="0" err="1">
                <a:solidFill>
                  <a:schemeClr val="bg1"/>
                </a:solidFill>
                <a:effectLst>
                  <a:outerShdw blurRad="38100" dist="38100" dir="2700000" algn="tl">
                    <a:srgbClr val="000000">
                      <a:alpha val="43137"/>
                    </a:srgbClr>
                  </a:outerShdw>
                </a:effectLst>
                <a:latin typeface="Trebuchet MS" panose="020B0603020202020204" pitchFamily="34" charset="0"/>
              </a:rPr>
              <a:t>Pembacaan</a:t>
            </a:r>
            <a:r>
              <a:rPr lang="en-US" sz="3200" b="1"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n-US" sz="3200" b="1" dirty="0" err="1">
                <a:solidFill>
                  <a:schemeClr val="bg1"/>
                </a:solidFill>
                <a:effectLst>
                  <a:outerShdw blurRad="38100" dist="38100" dir="2700000" algn="tl">
                    <a:srgbClr val="000000">
                      <a:alpha val="43137"/>
                    </a:srgbClr>
                  </a:outerShdw>
                </a:effectLst>
                <a:latin typeface="Trebuchet MS" panose="020B0603020202020204" pitchFamily="34" charset="0"/>
              </a:rPr>
              <a:t>Lambat</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15" name="Content Placeholder 2"/>
          <p:cNvSpPr>
            <a:spLocks noGrp="1"/>
          </p:cNvSpPr>
          <p:nvPr>
            <p:ph sz="quarter" idx="1"/>
          </p:nvPr>
        </p:nvSpPr>
        <p:spPr>
          <a:xfrm>
            <a:off x="528450" y="1403681"/>
            <a:ext cx="11269881" cy="4572000"/>
          </a:xfrm>
        </p:spPr>
        <p:txBody>
          <a:bodyPr>
            <a:normAutofit/>
          </a:bodyPr>
          <a:lstStyle/>
          <a:p>
            <a:r>
              <a:rPr lang="en-MY" sz="2400" b="1" dirty="0" err="1"/>
              <a:t>Kurang</a:t>
            </a:r>
            <a:r>
              <a:rPr lang="en-MY" sz="2400" b="1" dirty="0"/>
              <a:t> </a:t>
            </a:r>
            <a:r>
              <a:rPr lang="en-MY" sz="2400" b="1" dirty="0" err="1"/>
              <a:t>Konsentrasi</a:t>
            </a:r>
            <a:endParaRPr lang="en-MY" sz="2400" b="1" dirty="0"/>
          </a:p>
          <a:p>
            <a:pPr algn="just">
              <a:buNone/>
            </a:pPr>
            <a:r>
              <a:rPr lang="en-MY" sz="2400" dirty="0" err="1"/>
              <a:t>Konsentrasi</a:t>
            </a:r>
            <a:r>
              <a:rPr lang="en-MY" sz="2400" dirty="0"/>
              <a:t> </a:t>
            </a:r>
            <a:r>
              <a:rPr lang="en-MY" sz="2400" dirty="0" err="1"/>
              <a:t>merupakan</a:t>
            </a:r>
            <a:r>
              <a:rPr lang="en-MY" sz="2400" dirty="0"/>
              <a:t> </a:t>
            </a:r>
            <a:r>
              <a:rPr lang="en-MY" sz="2400" dirty="0" err="1"/>
              <a:t>elemen</a:t>
            </a:r>
            <a:r>
              <a:rPr lang="en-MY" sz="2400" dirty="0"/>
              <a:t> </a:t>
            </a:r>
            <a:r>
              <a:rPr lang="en-MY" sz="2400" dirty="0" err="1"/>
              <a:t>penting</a:t>
            </a:r>
            <a:r>
              <a:rPr lang="en-MY" sz="2400" dirty="0"/>
              <a:t> </a:t>
            </a:r>
            <a:r>
              <a:rPr lang="en-MY" sz="2400" dirty="0" err="1"/>
              <a:t>kerana</a:t>
            </a:r>
            <a:r>
              <a:rPr lang="en-MY" sz="2400" dirty="0"/>
              <a:t> </a:t>
            </a:r>
            <a:r>
              <a:rPr lang="en-MY" sz="2400" dirty="0" err="1"/>
              <a:t>ianya</a:t>
            </a:r>
            <a:r>
              <a:rPr lang="en-MY" sz="2400" dirty="0"/>
              <a:t> </a:t>
            </a:r>
            <a:r>
              <a:rPr lang="en-MY" sz="2400" dirty="0" err="1"/>
              <a:t>merupakan</a:t>
            </a:r>
            <a:r>
              <a:rPr lang="en-MY" sz="2400" dirty="0"/>
              <a:t> </a:t>
            </a:r>
            <a:r>
              <a:rPr lang="en-MY" sz="2400" dirty="0" err="1"/>
              <a:t>gabungan</a:t>
            </a:r>
            <a:r>
              <a:rPr lang="en-MY" sz="2400" dirty="0"/>
              <a:t> </a:t>
            </a:r>
            <a:r>
              <a:rPr lang="en-MY" sz="2400" dirty="0" err="1"/>
              <a:t>kerjasama</a:t>
            </a:r>
            <a:r>
              <a:rPr lang="en-MY" sz="2400" dirty="0"/>
              <a:t> </a:t>
            </a:r>
            <a:r>
              <a:rPr lang="en-MY" sz="2400" dirty="0" err="1"/>
              <a:t>interaksi</a:t>
            </a:r>
            <a:r>
              <a:rPr lang="en-MY" sz="2400" dirty="0"/>
              <a:t>  </a:t>
            </a:r>
            <a:r>
              <a:rPr lang="en-MY" sz="2400" dirty="0" err="1"/>
              <a:t>mata</a:t>
            </a:r>
            <a:r>
              <a:rPr lang="en-MY" sz="2400" dirty="0"/>
              <a:t> </a:t>
            </a:r>
            <a:r>
              <a:rPr lang="en-MY" sz="2400" dirty="0" err="1"/>
              <a:t>dan</a:t>
            </a:r>
            <a:r>
              <a:rPr lang="en-MY" sz="2400" dirty="0"/>
              <a:t> </a:t>
            </a:r>
            <a:r>
              <a:rPr lang="en-MY" sz="2400" dirty="0" err="1"/>
              <a:t>otak</a:t>
            </a:r>
            <a:r>
              <a:rPr lang="sv-SE" sz="2400" dirty="0"/>
              <a:t>.</a:t>
            </a:r>
            <a:r>
              <a:rPr lang="en-MY" sz="2400" dirty="0"/>
              <a:t> </a:t>
            </a:r>
            <a:r>
              <a:rPr lang="en-MY" sz="2400" dirty="0" err="1"/>
              <a:t>Anda</a:t>
            </a:r>
            <a:r>
              <a:rPr lang="en-MY" sz="2400" dirty="0"/>
              <a:t> </a:t>
            </a:r>
            <a:r>
              <a:rPr lang="en-MY" sz="2400" dirty="0" err="1"/>
              <a:t>teragak-agak</a:t>
            </a:r>
            <a:r>
              <a:rPr lang="en-MY" sz="2400" dirty="0"/>
              <a:t> (</a:t>
            </a:r>
            <a:r>
              <a:rPr lang="en-MY" sz="2400" i="1" dirty="0"/>
              <a:t>hesitation</a:t>
            </a:r>
            <a:r>
              <a:rPr lang="en-MY" sz="2400" dirty="0"/>
              <a:t>) </a:t>
            </a:r>
            <a:r>
              <a:rPr lang="en-MY" sz="2400" dirty="0" err="1"/>
              <a:t>berhenti</a:t>
            </a:r>
            <a:r>
              <a:rPr lang="en-MY" sz="2400" dirty="0"/>
              <a:t> </a:t>
            </a:r>
            <a:r>
              <a:rPr lang="en-MY" sz="2400" dirty="0" err="1"/>
              <a:t>sejenak</a:t>
            </a:r>
            <a:r>
              <a:rPr lang="en-MY" sz="2400" dirty="0"/>
              <a:t> </a:t>
            </a:r>
            <a:r>
              <a:rPr lang="en-MY" sz="2400" dirty="0" err="1"/>
              <a:t>sebelum</a:t>
            </a:r>
            <a:r>
              <a:rPr lang="en-MY" sz="2400" dirty="0"/>
              <a:t> </a:t>
            </a:r>
            <a:r>
              <a:rPr lang="en-MY" sz="2400" dirty="0" err="1"/>
              <a:t>menyebut</a:t>
            </a:r>
            <a:r>
              <a:rPr lang="en-MY" sz="2400" dirty="0"/>
              <a:t> </a:t>
            </a:r>
            <a:r>
              <a:rPr lang="en-MY" sz="2400" dirty="0" err="1"/>
              <a:t>sesuatu</a:t>
            </a:r>
            <a:r>
              <a:rPr lang="en-MY" sz="2400" dirty="0"/>
              <a:t> </a:t>
            </a:r>
            <a:r>
              <a:rPr lang="en-MY" sz="2400" dirty="0" err="1"/>
              <a:t>perkataan</a:t>
            </a:r>
            <a:endParaRPr lang="en-MY" sz="2400" dirty="0"/>
          </a:p>
          <a:p>
            <a:pPr algn="just">
              <a:buNone/>
            </a:pPr>
            <a:endParaRPr lang="sv-SE" sz="2400" dirty="0"/>
          </a:p>
          <a:p>
            <a:pPr algn="just"/>
            <a:r>
              <a:rPr lang="sv-SE" sz="2400" b="1" dirty="0"/>
              <a:t>Vokal / Sub Vokal</a:t>
            </a:r>
          </a:p>
          <a:p>
            <a:pPr algn="just">
              <a:buNone/>
            </a:pPr>
            <a:r>
              <a:rPr lang="sv-SE" sz="2400" b="1" dirty="0"/>
              <a:t>Vokal </a:t>
            </a:r>
            <a:r>
              <a:rPr lang="sv-SE" sz="2400" dirty="0"/>
              <a:t>– Melafazkan apa yang anda baca. Kecepatan membaca anda akan sama dengan kecepatan berbicara.</a:t>
            </a:r>
          </a:p>
          <a:p>
            <a:pPr algn="just">
              <a:buNone/>
            </a:pPr>
            <a:r>
              <a:rPr lang="sv-SE" sz="2400" b="1" dirty="0"/>
              <a:t>Sub Vokal </a:t>
            </a:r>
            <a:r>
              <a:rPr lang="sv-SE" sz="2400" dirty="0"/>
              <a:t>- Membaca tanpa suara di bibir, tapi di hati. Kecepatan membaca sama dengan kecepatan berbicara.</a:t>
            </a:r>
            <a:endParaRPr lang="en-MY" sz="2400" dirty="0"/>
          </a:p>
          <a:p>
            <a:pPr>
              <a:buNone/>
            </a:pPr>
            <a:endParaRPr lang="en-MY" dirty="0"/>
          </a:p>
        </p:txBody>
      </p:sp>
      <p:grpSp>
        <p:nvGrpSpPr>
          <p:cNvPr id="14" name="Group 13">
            <a:extLst>
              <a:ext uri="{FF2B5EF4-FFF2-40B4-BE49-F238E27FC236}">
                <a16:creationId xmlns:a16="http://schemas.microsoft.com/office/drawing/2014/main" id="{BA02CB73-F103-4AA8-AF64-A872F000BA73}"/>
              </a:ext>
            </a:extLst>
          </p:cNvPr>
          <p:cNvGrpSpPr/>
          <p:nvPr/>
        </p:nvGrpSpPr>
        <p:grpSpPr>
          <a:xfrm>
            <a:off x="132560" y="6319687"/>
            <a:ext cx="1873309" cy="300113"/>
            <a:chOff x="100503" y="6255392"/>
            <a:chExt cx="2540647" cy="451653"/>
          </a:xfrm>
        </p:grpSpPr>
        <p:pic>
          <p:nvPicPr>
            <p:cNvPr id="16" name="Picture 2" descr="Image result for uitm dihatiku transparent">
              <a:extLst>
                <a:ext uri="{FF2B5EF4-FFF2-40B4-BE49-F238E27FC236}">
                  <a16:creationId xmlns:a16="http://schemas.microsoft.com/office/drawing/2014/main" id="{B83E45EE-69A8-46B6-B417-95FAC67C86B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B5E8F770-6121-42BE-AC03-76CAD8FA44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19" name="Picture 18">
              <a:extLst>
                <a:ext uri="{FF2B5EF4-FFF2-40B4-BE49-F238E27FC236}">
                  <a16:creationId xmlns:a16="http://schemas.microsoft.com/office/drawing/2014/main" id="{EA749243-8D97-4465-963B-C76C9EEB9F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2682733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a:extLst>
              <a:ext uri="{FF2B5EF4-FFF2-40B4-BE49-F238E27FC236}">
                <a16:creationId xmlns:a16="http://schemas.microsoft.com/office/drawing/2014/main" id="{B2FA5B17-FFB9-49F5-AF5A-C5671BF3D6D2}"/>
              </a:ext>
            </a:extLst>
          </p:cNvPr>
          <p:cNvSpPr txBox="1">
            <a:spLocks/>
          </p:cNvSpPr>
          <p:nvPr/>
        </p:nvSpPr>
        <p:spPr bwMode="auto">
          <a:xfrm>
            <a:off x="408420" y="11205"/>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200" b="1" dirty="0" err="1">
                <a:solidFill>
                  <a:schemeClr val="bg1"/>
                </a:solidFill>
                <a:effectLst>
                  <a:outerShdw blurRad="38100" dist="38100" dir="2700000" algn="tl">
                    <a:srgbClr val="000000">
                      <a:alpha val="43137"/>
                    </a:srgbClr>
                  </a:outerShdw>
                </a:effectLst>
                <a:latin typeface="Trebuchet MS" panose="020B0603020202020204" pitchFamily="34" charset="0"/>
              </a:rPr>
              <a:t>Faktor</a:t>
            </a:r>
            <a:r>
              <a:rPr lang="en-US" sz="3200" b="1"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n-US" sz="3200" b="1" dirty="0" err="1">
                <a:solidFill>
                  <a:schemeClr val="bg1"/>
                </a:solidFill>
                <a:effectLst>
                  <a:outerShdw blurRad="38100" dist="38100" dir="2700000" algn="tl">
                    <a:srgbClr val="000000">
                      <a:alpha val="43137"/>
                    </a:srgbClr>
                  </a:outerShdw>
                </a:effectLst>
                <a:latin typeface="Trebuchet MS" panose="020B0603020202020204" pitchFamily="34" charset="0"/>
              </a:rPr>
              <a:t>Pembacaan</a:t>
            </a:r>
            <a:r>
              <a:rPr lang="en-US" sz="3200" b="1"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n-US" sz="3200" b="1" dirty="0" err="1">
                <a:solidFill>
                  <a:schemeClr val="bg1"/>
                </a:solidFill>
                <a:effectLst>
                  <a:outerShdw blurRad="38100" dist="38100" dir="2700000" algn="tl">
                    <a:srgbClr val="000000">
                      <a:alpha val="43137"/>
                    </a:srgbClr>
                  </a:outerShdw>
                </a:effectLst>
                <a:latin typeface="Trebuchet MS" panose="020B0603020202020204" pitchFamily="34" charset="0"/>
              </a:rPr>
              <a:t>Lambat</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15" name="Content Placeholder 2"/>
          <p:cNvSpPr>
            <a:spLocks noGrp="1"/>
          </p:cNvSpPr>
          <p:nvPr>
            <p:ph sz="quarter" idx="1"/>
          </p:nvPr>
        </p:nvSpPr>
        <p:spPr>
          <a:xfrm>
            <a:off x="308343" y="1474646"/>
            <a:ext cx="11447459" cy="4572000"/>
          </a:xfrm>
        </p:spPr>
        <p:txBody>
          <a:bodyPr>
            <a:normAutofit/>
          </a:bodyPr>
          <a:lstStyle/>
          <a:p>
            <a:r>
              <a:rPr lang="en-MY" sz="2400" b="1" i="1" dirty="0"/>
              <a:t>Back Skipping</a:t>
            </a:r>
          </a:p>
          <a:p>
            <a:pPr>
              <a:buNone/>
            </a:pPr>
            <a:r>
              <a:rPr lang="en-MY" sz="2400" dirty="0" err="1"/>
              <a:t>Pengulangan</a:t>
            </a:r>
            <a:r>
              <a:rPr lang="en-MY" sz="2400" dirty="0"/>
              <a:t> </a:t>
            </a:r>
            <a:r>
              <a:rPr lang="en-MY" sz="2400" dirty="0" err="1"/>
              <a:t>ayat</a:t>
            </a:r>
            <a:r>
              <a:rPr lang="en-MY" sz="2400" dirty="0"/>
              <a:t> </a:t>
            </a:r>
            <a:r>
              <a:rPr lang="en-MY" sz="2400" dirty="0" err="1"/>
              <a:t>atau</a:t>
            </a:r>
            <a:r>
              <a:rPr lang="en-MY" sz="2400" dirty="0"/>
              <a:t> </a:t>
            </a:r>
            <a:r>
              <a:rPr lang="en-MY" sz="2400" dirty="0" err="1"/>
              <a:t>membaca</a:t>
            </a:r>
            <a:r>
              <a:rPr lang="en-MY" sz="2400" dirty="0"/>
              <a:t> </a:t>
            </a:r>
            <a:r>
              <a:rPr lang="en-MY" sz="2400" dirty="0" err="1"/>
              <a:t>berulang</a:t>
            </a:r>
            <a:r>
              <a:rPr lang="en-MY" sz="2400" dirty="0"/>
              <a:t> kali </a:t>
            </a:r>
            <a:r>
              <a:rPr lang="en-MY" sz="2400" dirty="0" err="1"/>
              <a:t>tanpa</a:t>
            </a:r>
            <a:r>
              <a:rPr lang="en-MY" sz="2400" dirty="0"/>
              <a:t> </a:t>
            </a:r>
            <a:r>
              <a:rPr lang="en-MY" sz="2400" dirty="0" err="1"/>
              <a:t>disedari</a:t>
            </a:r>
            <a:r>
              <a:rPr lang="en-MY" sz="2400" dirty="0"/>
              <a:t> </a:t>
            </a:r>
            <a:r>
              <a:rPr lang="en-MY" sz="2400" dirty="0" err="1"/>
              <a:t>sekaligus</a:t>
            </a:r>
            <a:r>
              <a:rPr lang="en-MY" sz="2400" dirty="0"/>
              <a:t>  </a:t>
            </a:r>
            <a:r>
              <a:rPr lang="en-MY" sz="2400" dirty="0" err="1"/>
              <a:t>menjadi</a:t>
            </a:r>
            <a:r>
              <a:rPr lang="en-MY" sz="2400" dirty="0"/>
              <a:t> </a:t>
            </a:r>
            <a:r>
              <a:rPr lang="en-MY" sz="2400" dirty="0" err="1"/>
              <a:t>tabiat</a:t>
            </a:r>
            <a:endParaRPr lang="en-MY" sz="2400" dirty="0"/>
          </a:p>
          <a:p>
            <a:endParaRPr lang="en-MY" sz="2400" dirty="0"/>
          </a:p>
          <a:p>
            <a:r>
              <a:rPr lang="en-MY" sz="2400" b="1" dirty="0" err="1"/>
              <a:t>Kurang</a:t>
            </a:r>
            <a:r>
              <a:rPr lang="en-MY" sz="2400" b="1" dirty="0"/>
              <a:t> </a:t>
            </a:r>
            <a:r>
              <a:rPr lang="en-MY" sz="2400" b="1" dirty="0" err="1"/>
              <a:t>Kosa</a:t>
            </a:r>
            <a:r>
              <a:rPr lang="en-MY" sz="2400" b="1" dirty="0"/>
              <a:t> </a:t>
            </a:r>
            <a:r>
              <a:rPr lang="en-MY" sz="2400" b="1" dirty="0" err="1"/>
              <a:t>Kata</a:t>
            </a:r>
            <a:endParaRPr lang="en-MY" sz="2400" b="1" dirty="0"/>
          </a:p>
          <a:p>
            <a:pPr>
              <a:buNone/>
            </a:pPr>
            <a:r>
              <a:rPr lang="en-MY" sz="2400" dirty="0" err="1"/>
              <a:t>Kurang</a:t>
            </a:r>
            <a:r>
              <a:rPr lang="en-MY" sz="2400" dirty="0"/>
              <a:t> </a:t>
            </a:r>
            <a:r>
              <a:rPr lang="en-MY" sz="2400" dirty="0" err="1"/>
              <a:t>pasti</a:t>
            </a:r>
            <a:r>
              <a:rPr lang="en-MY" sz="2400" dirty="0"/>
              <a:t> </a:t>
            </a:r>
            <a:r>
              <a:rPr lang="en-MY" sz="2400" dirty="0" err="1"/>
              <a:t>terminologi</a:t>
            </a:r>
            <a:r>
              <a:rPr lang="en-MY" sz="2400" dirty="0"/>
              <a:t> </a:t>
            </a:r>
            <a:r>
              <a:rPr lang="en-MY" sz="2400" dirty="0" err="1"/>
              <a:t>khusus</a:t>
            </a:r>
            <a:r>
              <a:rPr lang="en-MY" sz="2400" dirty="0"/>
              <a:t> </a:t>
            </a:r>
            <a:r>
              <a:rPr lang="en-MY" sz="2400" dirty="0" err="1"/>
              <a:t>atau</a:t>
            </a:r>
            <a:r>
              <a:rPr lang="en-MY" sz="2400" dirty="0"/>
              <a:t> </a:t>
            </a:r>
            <a:r>
              <a:rPr lang="en-MY" sz="2400" dirty="0" err="1"/>
              <a:t>istilah</a:t>
            </a:r>
            <a:r>
              <a:rPr lang="en-MY" sz="2400" dirty="0"/>
              <a:t> </a:t>
            </a:r>
            <a:r>
              <a:rPr lang="en-MY" sz="2400" dirty="0" err="1"/>
              <a:t>bagi</a:t>
            </a:r>
            <a:r>
              <a:rPr lang="en-MY" sz="2400" dirty="0"/>
              <a:t> </a:t>
            </a:r>
            <a:r>
              <a:rPr lang="en-MY" sz="2400" dirty="0" err="1"/>
              <a:t>mengenalpasti</a:t>
            </a:r>
            <a:r>
              <a:rPr lang="en-MY" sz="2400" dirty="0"/>
              <a:t> </a:t>
            </a:r>
            <a:r>
              <a:rPr lang="en-MY" sz="2400" dirty="0" err="1"/>
              <a:t>intipati</a:t>
            </a:r>
            <a:r>
              <a:rPr lang="en-MY" sz="2400" dirty="0"/>
              <a:t> </a:t>
            </a:r>
            <a:r>
              <a:rPr lang="en-MY" sz="2400" dirty="0" err="1"/>
              <a:t>bahan</a:t>
            </a:r>
            <a:r>
              <a:rPr lang="en-MY" sz="2400" dirty="0"/>
              <a:t> </a:t>
            </a:r>
            <a:r>
              <a:rPr lang="en-MY" sz="2400" dirty="0" err="1"/>
              <a:t>bacaan</a:t>
            </a:r>
            <a:r>
              <a:rPr lang="en-MY" sz="2400" dirty="0"/>
              <a:t>. </a:t>
            </a:r>
            <a:r>
              <a:rPr lang="en-MY" sz="2400" dirty="0" err="1"/>
              <a:t>Latihan</a:t>
            </a:r>
            <a:r>
              <a:rPr lang="en-MY" sz="2400" dirty="0"/>
              <a:t> (</a:t>
            </a:r>
            <a:r>
              <a:rPr lang="en-MY" sz="2400" dirty="0" err="1"/>
              <a:t>perkataan</a:t>
            </a:r>
            <a:r>
              <a:rPr lang="en-MY" sz="2400" dirty="0"/>
              <a:t> </a:t>
            </a:r>
            <a:r>
              <a:rPr lang="en-MY" sz="2400" dirty="0" err="1"/>
              <a:t>sinonim</a:t>
            </a:r>
            <a:r>
              <a:rPr lang="en-MY" sz="2400" dirty="0"/>
              <a:t>, </a:t>
            </a:r>
            <a:r>
              <a:rPr lang="en-MY" sz="2400" dirty="0" err="1"/>
              <a:t>antonim</a:t>
            </a:r>
            <a:r>
              <a:rPr lang="en-MY" sz="2400" dirty="0"/>
              <a:t>, </a:t>
            </a:r>
            <a:r>
              <a:rPr lang="en-MY" sz="2400" dirty="0" err="1"/>
              <a:t>akronim,thesaurus</a:t>
            </a:r>
            <a:r>
              <a:rPr lang="en-MY" sz="2400" dirty="0"/>
              <a:t>, </a:t>
            </a:r>
            <a:r>
              <a:rPr lang="en-MY" sz="2400" dirty="0" err="1"/>
              <a:t>dll</a:t>
            </a:r>
            <a:r>
              <a:rPr lang="en-MY" sz="2400" dirty="0"/>
              <a:t>)</a:t>
            </a:r>
          </a:p>
          <a:p>
            <a:pPr>
              <a:buNone/>
            </a:pPr>
            <a:endParaRPr lang="en-MY" sz="2400" dirty="0"/>
          </a:p>
          <a:p>
            <a:r>
              <a:rPr lang="en-MY" sz="2400" b="1" dirty="0" err="1"/>
              <a:t>Regresi</a:t>
            </a:r>
            <a:r>
              <a:rPr lang="en-MY" sz="2400" b="1" dirty="0"/>
              <a:t> (</a:t>
            </a:r>
            <a:r>
              <a:rPr lang="en-MY" sz="2400" b="1" dirty="0" err="1"/>
              <a:t>Pengulangan</a:t>
            </a:r>
            <a:r>
              <a:rPr lang="en-MY" sz="2400" b="1" dirty="0"/>
              <a:t> </a:t>
            </a:r>
            <a:r>
              <a:rPr lang="en-MY" sz="2400" b="1" dirty="0" err="1"/>
              <a:t>ke</a:t>
            </a:r>
            <a:r>
              <a:rPr lang="en-MY" sz="2400" b="1" dirty="0"/>
              <a:t> </a:t>
            </a:r>
            <a:r>
              <a:rPr lang="en-MY" sz="2400" b="1" dirty="0" err="1"/>
              <a:t>belakang</a:t>
            </a:r>
            <a:r>
              <a:rPr lang="en-MY" sz="2400" b="1" dirty="0"/>
              <a:t>)</a:t>
            </a:r>
          </a:p>
          <a:p>
            <a:pPr>
              <a:buNone/>
            </a:pPr>
            <a:r>
              <a:rPr lang="en-MY" sz="2400" dirty="0" err="1"/>
              <a:t>Melakukan</a:t>
            </a:r>
            <a:r>
              <a:rPr lang="en-MY" sz="2400" dirty="0"/>
              <a:t> </a:t>
            </a:r>
            <a:r>
              <a:rPr lang="en-MY" sz="2400" dirty="0" err="1"/>
              <a:t>Pengulangan</a:t>
            </a:r>
            <a:r>
              <a:rPr lang="en-MY" sz="2400" dirty="0"/>
              <a:t> </a:t>
            </a:r>
            <a:r>
              <a:rPr lang="en-MY" sz="2400" dirty="0" err="1"/>
              <a:t>ke</a:t>
            </a:r>
            <a:r>
              <a:rPr lang="en-MY" sz="2400" dirty="0"/>
              <a:t> </a:t>
            </a:r>
            <a:r>
              <a:rPr lang="en-MY" sz="2400" dirty="0" err="1"/>
              <a:t>belakang</a:t>
            </a:r>
            <a:r>
              <a:rPr lang="en-MY" sz="2400" dirty="0"/>
              <a:t> 10-15 kali yang </a:t>
            </a:r>
            <a:r>
              <a:rPr lang="en-MY" sz="2400" dirty="0" err="1"/>
              <a:t>menyebabkan</a:t>
            </a:r>
            <a:r>
              <a:rPr lang="en-MY" sz="2400" dirty="0"/>
              <a:t> </a:t>
            </a:r>
            <a:r>
              <a:rPr lang="en-MY" sz="2400" dirty="0" err="1"/>
              <a:t>masa</a:t>
            </a:r>
            <a:r>
              <a:rPr lang="en-MY" sz="2400" dirty="0"/>
              <a:t> </a:t>
            </a:r>
            <a:r>
              <a:rPr lang="en-MY" sz="2400" dirty="0" err="1"/>
              <a:t>terbuang</a:t>
            </a:r>
            <a:r>
              <a:rPr lang="en-MY" sz="2400" dirty="0"/>
              <a:t>.</a:t>
            </a:r>
          </a:p>
          <a:p>
            <a:pPr>
              <a:buNone/>
            </a:pPr>
            <a:endParaRPr lang="en-MY" dirty="0"/>
          </a:p>
        </p:txBody>
      </p:sp>
      <p:grpSp>
        <p:nvGrpSpPr>
          <p:cNvPr id="14" name="Group 13">
            <a:extLst>
              <a:ext uri="{FF2B5EF4-FFF2-40B4-BE49-F238E27FC236}">
                <a16:creationId xmlns:a16="http://schemas.microsoft.com/office/drawing/2014/main" id="{2B9220A9-AE8B-4944-A185-AA661D17A839}"/>
              </a:ext>
            </a:extLst>
          </p:cNvPr>
          <p:cNvGrpSpPr/>
          <p:nvPr/>
        </p:nvGrpSpPr>
        <p:grpSpPr>
          <a:xfrm>
            <a:off x="132560" y="6319687"/>
            <a:ext cx="1873309" cy="300113"/>
            <a:chOff x="100503" y="6255392"/>
            <a:chExt cx="2540647" cy="451653"/>
          </a:xfrm>
        </p:grpSpPr>
        <p:pic>
          <p:nvPicPr>
            <p:cNvPr id="16" name="Picture 2" descr="Image result for uitm dihatiku transparent">
              <a:extLst>
                <a:ext uri="{FF2B5EF4-FFF2-40B4-BE49-F238E27FC236}">
                  <a16:creationId xmlns:a16="http://schemas.microsoft.com/office/drawing/2014/main" id="{948246F4-B377-4DDC-9E8E-0D58F1D3B28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9C09A5AD-F14A-45CF-8722-CBB15162AA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19" name="Picture 18">
              <a:extLst>
                <a:ext uri="{FF2B5EF4-FFF2-40B4-BE49-F238E27FC236}">
                  <a16:creationId xmlns:a16="http://schemas.microsoft.com/office/drawing/2014/main" id="{5BA52779-ACE4-45E9-B28C-D084D4BA924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4128339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a:extLst>
              <a:ext uri="{FF2B5EF4-FFF2-40B4-BE49-F238E27FC236}">
                <a16:creationId xmlns:a16="http://schemas.microsoft.com/office/drawing/2014/main" id="{B2FA5B17-FFB9-49F5-AF5A-C5671BF3D6D2}"/>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200" b="1" dirty="0" err="1">
                <a:solidFill>
                  <a:schemeClr val="bg1"/>
                </a:solidFill>
                <a:effectLst>
                  <a:outerShdw blurRad="38100" dist="38100" dir="2700000" algn="tl">
                    <a:srgbClr val="000000">
                      <a:alpha val="43137"/>
                    </a:srgbClr>
                  </a:outerShdw>
                </a:effectLst>
                <a:latin typeface="Trebuchet MS" panose="020B0603020202020204" pitchFamily="34" charset="0"/>
              </a:rPr>
              <a:t>Faktor</a:t>
            </a:r>
            <a:r>
              <a:rPr lang="en-US" sz="3200" b="1"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n-US" sz="3200" b="1" dirty="0" err="1">
                <a:solidFill>
                  <a:schemeClr val="bg1"/>
                </a:solidFill>
                <a:effectLst>
                  <a:outerShdw blurRad="38100" dist="38100" dir="2700000" algn="tl">
                    <a:srgbClr val="000000">
                      <a:alpha val="43137"/>
                    </a:srgbClr>
                  </a:outerShdw>
                </a:effectLst>
                <a:latin typeface="Trebuchet MS" panose="020B0603020202020204" pitchFamily="34" charset="0"/>
              </a:rPr>
              <a:t>Pembacaan</a:t>
            </a:r>
            <a:r>
              <a:rPr lang="en-US" sz="3200" b="1"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n-US" sz="3200" b="1" dirty="0" err="1">
                <a:solidFill>
                  <a:schemeClr val="bg1"/>
                </a:solidFill>
                <a:effectLst>
                  <a:outerShdw blurRad="38100" dist="38100" dir="2700000" algn="tl">
                    <a:srgbClr val="000000">
                      <a:alpha val="43137"/>
                    </a:srgbClr>
                  </a:outerShdw>
                </a:effectLst>
                <a:latin typeface="Trebuchet MS" panose="020B0603020202020204" pitchFamily="34" charset="0"/>
              </a:rPr>
              <a:t>Lambat</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15" name="Content Placeholder 2"/>
          <p:cNvSpPr>
            <a:spLocks noGrp="1"/>
          </p:cNvSpPr>
          <p:nvPr>
            <p:ph sz="quarter" idx="1"/>
          </p:nvPr>
        </p:nvSpPr>
        <p:spPr>
          <a:xfrm>
            <a:off x="333416" y="1377280"/>
            <a:ext cx="11479356" cy="4572000"/>
          </a:xfrm>
        </p:spPr>
        <p:txBody>
          <a:bodyPr>
            <a:normAutofit/>
          </a:bodyPr>
          <a:lstStyle/>
          <a:p>
            <a:r>
              <a:rPr lang="en-MY" sz="2400" b="1" dirty="0"/>
              <a:t>Liar Mata</a:t>
            </a:r>
          </a:p>
          <a:p>
            <a:pPr>
              <a:buNone/>
            </a:pPr>
            <a:r>
              <a:rPr lang="en-MY" sz="2400" dirty="0"/>
              <a:t>Mata </a:t>
            </a:r>
            <a:r>
              <a:rPr lang="en-MY" sz="2400" dirty="0" err="1"/>
              <a:t>tidak</a:t>
            </a:r>
            <a:r>
              <a:rPr lang="en-MY" sz="2400" dirty="0"/>
              <a:t> </a:t>
            </a:r>
            <a:r>
              <a:rPr lang="en-MY" sz="2400" dirty="0" err="1"/>
              <a:t>sentiasa</a:t>
            </a:r>
            <a:r>
              <a:rPr lang="en-MY" sz="2400" dirty="0"/>
              <a:t> </a:t>
            </a:r>
            <a:r>
              <a:rPr lang="en-MY" sz="2400" dirty="0" err="1"/>
              <a:t>tetap</a:t>
            </a:r>
            <a:r>
              <a:rPr lang="en-MY" sz="2400" dirty="0"/>
              <a:t> </a:t>
            </a:r>
            <a:r>
              <a:rPr lang="en-MY" sz="2400" dirty="0" err="1"/>
              <a:t>ke</a:t>
            </a:r>
            <a:r>
              <a:rPr lang="en-MY" sz="2400" dirty="0"/>
              <a:t> </a:t>
            </a:r>
            <a:r>
              <a:rPr lang="en-MY" sz="2400" dirty="0" err="1"/>
              <a:t>arah</a:t>
            </a:r>
            <a:r>
              <a:rPr lang="en-MY" sz="2400" dirty="0"/>
              <a:t> </a:t>
            </a:r>
            <a:r>
              <a:rPr lang="en-MY" sz="2400" dirty="0" err="1"/>
              <a:t>satu</a:t>
            </a:r>
            <a:r>
              <a:rPr lang="en-MY" sz="2400" dirty="0"/>
              <a:t> </a:t>
            </a:r>
            <a:r>
              <a:rPr lang="en-MY" sz="2400" dirty="0" err="1"/>
              <a:t>tempat</a:t>
            </a:r>
            <a:r>
              <a:rPr lang="en-MY" sz="2400" dirty="0"/>
              <a:t> </a:t>
            </a:r>
            <a:r>
              <a:rPr lang="en-MY" sz="2400" dirty="0" err="1"/>
              <a:t>sahaja</a:t>
            </a:r>
            <a:r>
              <a:rPr lang="en-MY" sz="2400" dirty="0"/>
              <a:t>. Mata </a:t>
            </a:r>
            <a:r>
              <a:rPr lang="en-MY" sz="2400" dirty="0" err="1"/>
              <a:t>akan</a:t>
            </a:r>
            <a:r>
              <a:rPr lang="en-MY" sz="2400" dirty="0"/>
              <a:t> </a:t>
            </a:r>
            <a:r>
              <a:rPr lang="en-MY" sz="2400" dirty="0" err="1"/>
              <a:t>selalu</a:t>
            </a:r>
            <a:r>
              <a:rPr lang="en-MY" sz="2400" dirty="0"/>
              <a:t> </a:t>
            </a:r>
            <a:r>
              <a:rPr lang="en-MY" sz="2400" dirty="0" err="1"/>
              <a:t>lari</a:t>
            </a:r>
            <a:r>
              <a:rPr lang="en-MY" sz="2400" dirty="0"/>
              <a:t> </a:t>
            </a:r>
            <a:r>
              <a:rPr lang="en-MY" sz="2400" dirty="0" err="1"/>
              <a:t>dari</a:t>
            </a:r>
            <a:r>
              <a:rPr lang="en-MY" sz="2400" dirty="0"/>
              <a:t> </a:t>
            </a:r>
            <a:r>
              <a:rPr lang="en-MY" sz="2400" dirty="0" err="1"/>
              <a:t>fokus</a:t>
            </a:r>
            <a:r>
              <a:rPr lang="en-MY" sz="2400" dirty="0"/>
              <a:t> </a:t>
            </a:r>
            <a:r>
              <a:rPr lang="en-MY" sz="2400" dirty="0" err="1"/>
              <a:t>untuk</a:t>
            </a:r>
            <a:r>
              <a:rPr lang="en-MY" sz="2400" dirty="0"/>
              <a:t> </a:t>
            </a:r>
            <a:r>
              <a:rPr lang="en-MY" sz="2400" dirty="0" err="1"/>
              <a:t>kumpul</a:t>
            </a:r>
            <a:r>
              <a:rPr lang="en-MY" sz="2400" dirty="0"/>
              <a:t> </a:t>
            </a:r>
            <a:r>
              <a:rPr lang="en-MY" sz="2400" dirty="0" err="1"/>
              <a:t>lebih</a:t>
            </a:r>
            <a:r>
              <a:rPr lang="en-MY" sz="2400" dirty="0"/>
              <a:t> </a:t>
            </a:r>
            <a:r>
              <a:rPr lang="en-MY" sz="2400" dirty="0" err="1"/>
              <a:t>banyak</a:t>
            </a:r>
            <a:r>
              <a:rPr lang="en-MY" sz="2400" dirty="0"/>
              <a:t> </a:t>
            </a:r>
            <a:r>
              <a:rPr lang="en-MY" sz="2400" dirty="0" err="1"/>
              <a:t>maklumat</a:t>
            </a:r>
            <a:r>
              <a:rPr lang="en-MY" sz="2400" dirty="0"/>
              <a:t>. </a:t>
            </a:r>
            <a:r>
              <a:rPr lang="en-MY" sz="2400" dirty="0" err="1"/>
              <a:t>Kebiasaan</a:t>
            </a:r>
            <a:r>
              <a:rPr lang="en-MY" sz="2400" dirty="0"/>
              <a:t> yang </a:t>
            </a:r>
            <a:r>
              <a:rPr lang="en-MY" sz="2400" dirty="0" err="1"/>
              <a:t>dilakukan</a:t>
            </a:r>
            <a:r>
              <a:rPr lang="en-MY" sz="2400" dirty="0"/>
              <a:t>; </a:t>
            </a:r>
            <a:r>
              <a:rPr lang="en-MY" sz="2400" dirty="0" err="1"/>
              <a:t>gerakan</a:t>
            </a:r>
            <a:r>
              <a:rPr lang="en-MY" sz="2400" dirty="0"/>
              <a:t> </a:t>
            </a:r>
            <a:r>
              <a:rPr lang="en-MY" sz="2400" dirty="0" err="1"/>
              <a:t>mata</a:t>
            </a:r>
            <a:r>
              <a:rPr lang="en-MY" sz="2400" dirty="0"/>
              <a:t> </a:t>
            </a:r>
            <a:r>
              <a:rPr lang="en-MY" sz="2400" dirty="0" err="1"/>
              <a:t>kiri</a:t>
            </a:r>
            <a:r>
              <a:rPr lang="en-MY" sz="2400" dirty="0"/>
              <a:t> </a:t>
            </a:r>
            <a:r>
              <a:rPr lang="en-MY" sz="2400" dirty="0" err="1"/>
              <a:t>ke</a:t>
            </a:r>
            <a:r>
              <a:rPr lang="en-MY" sz="2400" dirty="0"/>
              <a:t> </a:t>
            </a:r>
            <a:r>
              <a:rPr lang="en-MY" sz="2400" dirty="0" err="1"/>
              <a:t>kanan</a:t>
            </a:r>
            <a:r>
              <a:rPr lang="en-MY" sz="2400" dirty="0"/>
              <a:t>, </a:t>
            </a:r>
            <a:r>
              <a:rPr lang="en-MY" sz="2400" dirty="0" err="1"/>
              <a:t>melebarkan</a:t>
            </a:r>
            <a:r>
              <a:rPr lang="en-MY" sz="2400" dirty="0"/>
              <a:t> </a:t>
            </a:r>
            <a:r>
              <a:rPr lang="en-MY" sz="2400" dirty="0" err="1"/>
              <a:t>jangkauan</a:t>
            </a:r>
            <a:r>
              <a:rPr lang="en-MY" sz="2400" dirty="0"/>
              <a:t> </a:t>
            </a:r>
            <a:r>
              <a:rPr lang="en-MY" sz="2400" dirty="0" err="1"/>
              <a:t>mata</a:t>
            </a:r>
            <a:r>
              <a:rPr lang="en-MY" sz="2400" dirty="0"/>
              <a:t>, </a:t>
            </a:r>
            <a:r>
              <a:rPr lang="en-MY" sz="2400" dirty="0" err="1"/>
              <a:t>kurang</a:t>
            </a:r>
            <a:r>
              <a:rPr lang="en-MY" sz="2400" dirty="0"/>
              <a:t> </a:t>
            </a:r>
            <a:r>
              <a:rPr lang="en-MY" sz="2400" dirty="0" err="1"/>
              <a:t>fokus</a:t>
            </a:r>
            <a:r>
              <a:rPr lang="en-MY" sz="2400" dirty="0"/>
              <a:t> </a:t>
            </a:r>
            <a:r>
              <a:rPr lang="en-MY" sz="2400" dirty="0" err="1"/>
              <a:t>mata</a:t>
            </a:r>
            <a:r>
              <a:rPr lang="en-MY" sz="2400" dirty="0"/>
              <a:t>.</a:t>
            </a:r>
          </a:p>
          <a:p>
            <a:pPr>
              <a:buNone/>
            </a:pPr>
            <a:endParaRPr lang="en-MY" sz="2400" dirty="0"/>
          </a:p>
          <a:p>
            <a:r>
              <a:rPr lang="en-MY" sz="2400" b="1" dirty="0" err="1"/>
              <a:t>Persekitaran</a:t>
            </a:r>
            <a:endParaRPr lang="en-MY" sz="2400" b="1" dirty="0"/>
          </a:p>
          <a:p>
            <a:pPr>
              <a:buNone/>
            </a:pPr>
            <a:r>
              <a:rPr lang="en-MY" sz="2400" dirty="0" err="1"/>
              <a:t>Pencahayaan</a:t>
            </a:r>
            <a:r>
              <a:rPr lang="en-MY" sz="2400" dirty="0"/>
              <a:t>, </a:t>
            </a:r>
            <a:r>
              <a:rPr lang="en-MY" sz="2400" dirty="0" err="1"/>
              <a:t>suhu</a:t>
            </a:r>
            <a:r>
              <a:rPr lang="en-MY" sz="2400" dirty="0"/>
              <a:t> </a:t>
            </a:r>
            <a:r>
              <a:rPr lang="en-MY" sz="2400" dirty="0" err="1"/>
              <a:t>terlalu</a:t>
            </a:r>
            <a:r>
              <a:rPr lang="en-MY" sz="2400" dirty="0"/>
              <a:t> </a:t>
            </a:r>
            <a:r>
              <a:rPr lang="en-MY" sz="2400" dirty="0" err="1"/>
              <a:t>sejuk@terlalu</a:t>
            </a:r>
            <a:r>
              <a:rPr lang="en-MY" sz="2400" dirty="0"/>
              <a:t> </a:t>
            </a:r>
            <a:r>
              <a:rPr lang="en-MY" sz="2400" dirty="0" err="1"/>
              <a:t>panas</a:t>
            </a:r>
            <a:r>
              <a:rPr lang="en-MY" sz="2400" dirty="0"/>
              <a:t>, </a:t>
            </a:r>
            <a:r>
              <a:rPr lang="en-MY" sz="2400" dirty="0" err="1"/>
              <a:t>gangguan</a:t>
            </a:r>
            <a:r>
              <a:rPr lang="en-MY" sz="2400" dirty="0"/>
              <a:t> </a:t>
            </a:r>
            <a:r>
              <a:rPr lang="en-MY" sz="2400" dirty="0" err="1"/>
              <a:t>bunyi</a:t>
            </a:r>
            <a:r>
              <a:rPr lang="en-MY" sz="2400" dirty="0"/>
              <a:t> </a:t>
            </a:r>
            <a:r>
              <a:rPr lang="en-MY" sz="2400" dirty="0" err="1"/>
              <a:t>bising</a:t>
            </a:r>
            <a:r>
              <a:rPr lang="en-MY" sz="2400" dirty="0"/>
              <a:t>, </a:t>
            </a:r>
            <a:r>
              <a:rPr lang="en-MY" sz="2400" dirty="0" err="1"/>
              <a:t>dll</a:t>
            </a:r>
            <a:r>
              <a:rPr lang="en-MY" sz="2400" dirty="0"/>
              <a:t>.</a:t>
            </a:r>
          </a:p>
          <a:p>
            <a:pPr>
              <a:buNone/>
            </a:pPr>
            <a:endParaRPr lang="en-MY" dirty="0"/>
          </a:p>
          <a:p>
            <a:pPr>
              <a:buNone/>
            </a:pPr>
            <a:endParaRPr lang="en-MY" dirty="0"/>
          </a:p>
          <a:p>
            <a:pPr>
              <a:buNone/>
            </a:pPr>
            <a:endParaRPr lang="en-MY" dirty="0"/>
          </a:p>
          <a:p>
            <a:pPr>
              <a:buNone/>
            </a:pPr>
            <a:endParaRPr lang="en-MY" dirty="0"/>
          </a:p>
        </p:txBody>
      </p:sp>
      <p:grpSp>
        <p:nvGrpSpPr>
          <p:cNvPr id="14" name="Group 13">
            <a:extLst>
              <a:ext uri="{FF2B5EF4-FFF2-40B4-BE49-F238E27FC236}">
                <a16:creationId xmlns:a16="http://schemas.microsoft.com/office/drawing/2014/main" id="{40ECECC3-A0B8-4501-ACCE-A70D7C134796}"/>
              </a:ext>
            </a:extLst>
          </p:cNvPr>
          <p:cNvGrpSpPr/>
          <p:nvPr/>
        </p:nvGrpSpPr>
        <p:grpSpPr>
          <a:xfrm>
            <a:off x="132560" y="6319687"/>
            <a:ext cx="1873309" cy="300113"/>
            <a:chOff x="100503" y="6255392"/>
            <a:chExt cx="2540647" cy="451653"/>
          </a:xfrm>
        </p:grpSpPr>
        <p:pic>
          <p:nvPicPr>
            <p:cNvPr id="16" name="Picture 2" descr="Image result for uitm dihatiku transparent">
              <a:extLst>
                <a:ext uri="{FF2B5EF4-FFF2-40B4-BE49-F238E27FC236}">
                  <a16:creationId xmlns:a16="http://schemas.microsoft.com/office/drawing/2014/main" id="{C8F5BF5E-8E1F-4D0E-A605-FC4E2CFF6D6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B59ECE27-D3F0-4F16-87C7-6F2599EF63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19" name="Picture 18">
              <a:extLst>
                <a:ext uri="{FF2B5EF4-FFF2-40B4-BE49-F238E27FC236}">
                  <a16:creationId xmlns:a16="http://schemas.microsoft.com/office/drawing/2014/main" id="{385993A5-44B2-4204-9A0A-8DDD1883290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268924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5">
            <a:extLst>
              <a:ext uri="{FF2B5EF4-FFF2-40B4-BE49-F238E27FC236}">
                <a16:creationId xmlns:a16="http://schemas.microsoft.com/office/drawing/2014/main" id="{8B95C227-8DDE-4D87-AE83-96DCC6E88937}"/>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defRPr/>
            </a:pPr>
            <a:r>
              <a:rPr lang="ms-MY" sz="3600" b="1" dirty="0">
                <a:solidFill>
                  <a:prstClr val="white"/>
                </a:solidFill>
                <a:effectLst>
                  <a:outerShdw blurRad="38100" dist="38100" dir="2700000" algn="tl">
                    <a:srgbClr val="000000">
                      <a:alpha val="43137"/>
                    </a:srgbClr>
                  </a:outerShdw>
                </a:effectLst>
                <a:latin typeface="Trebuchet MS" panose="020B0603020202020204" pitchFamily="34" charset="0"/>
              </a:rPr>
              <a:t>Topik hari ini</a:t>
            </a:r>
          </a:p>
        </p:txBody>
      </p:sp>
      <p:sp>
        <p:nvSpPr>
          <p:cNvPr id="14" name="Content Placeholder 2"/>
          <p:cNvSpPr txBox="1">
            <a:spLocks/>
          </p:cNvSpPr>
          <p:nvPr/>
        </p:nvSpPr>
        <p:spPr>
          <a:xfrm>
            <a:off x="838200" y="1825625"/>
            <a:ext cx="10515600" cy="4351338"/>
          </a:xfrm>
          <a:prstGeom prst="rect">
            <a:avLst/>
          </a:prstGeom>
          <a:solidFill>
            <a:srgbClr val="92D050"/>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MY" dirty="0"/>
          </a:p>
        </p:txBody>
      </p:sp>
      <p:grpSp>
        <p:nvGrpSpPr>
          <p:cNvPr id="16" name="Group 15"/>
          <p:cNvGrpSpPr/>
          <p:nvPr/>
        </p:nvGrpSpPr>
        <p:grpSpPr>
          <a:xfrm>
            <a:off x="1865086" y="3082599"/>
            <a:ext cx="8628976" cy="1799840"/>
            <a:chOff x="257513" y="2853126"/>
            <a:chExt cx="8628976" cy="1799840"/>
          </a:xfrm>
        </p:grpSpPr>
        <p:grpSp>
          <p:nvGrpSpPr>
            <p:cNvPr id="17" name="1 Grupo"/>
            <p:cNvGrpSpPr/>
            <p:nvPr/>
          </p:nvGrpSpPr>
          <p:grpSpPr>
            <a:xfrm>
              <a:off x="257513" y="3704665"/>
              <a:ext cx="8628976" cy="85149"/>
              <a:chOff x="467544" y="2597889"/>
              <a:chExt cx="8208861" cy="81000"/>
            </a:xfrm>
          </p:grpSpPr>
          <p:cxnSp>
            <p:nvCxnSpPr>
              <p:cNvPr id="47" name="18 Conector recto"/>
              <p:cNvCxnSpPr>
                <a:stCxn id="49" idx="6"/>
                <a:endCxn id="48" idx="2"/>
              </p:cNvCxnSpPr>
              <p:nvPr/>
            </p:nvCxnSpPr>
            <p:spPr>
              <a:xfrm>
                <a:off x="548552" y="2638389"/>
                <a:ext cx="8046843" cy="0"/>
              </a:xfrm>
              <a:prstGeom prst="line">
                <a:avLst/>
              </a:prstGeom>
              <a:noFill/>
              <a:ln w="28575" cap="flat" cmpd="sng" algn="ctr">
                <a:solidFill>
                  <a:sysClr val="windowText" lastClr="000000">
                    <a:lumMod val="65000"/>
                    <a:lumOff val="35000"/>
                  </a:sysClr>
                </a:solidFill>
                <a:prstDash val="solid"/>
                <a:miter lim="800000"/>
              </a:ln>
              <a:effectLst/>
            </p:spPr>
          </p:cxnSp>
          <p:sp>
            <p:nvSpPr>
              <p:cNvPr id="48" name="23 Elipse"/>
              <p:cNvSpPr/>
              <p:nvPr/>
            </p:nvSpPr>
            <p:spPr>
              <a:xfrm>
                <a:off x="8595394" y="2597889"/>
                <a:ext cx="81011" cy="81000"/>
              </a:xfrm>
              <a:prstGeom prst="ellipse">
                <a:avLst/>
              </a:prstGeom>
              <a:solidFill>
                <a:sysClr val="windowText" lastClr="000000"/>
              </a:solidFill>
              <a:ln w="12700" cap="flat" cmpd="sng" algn="ctr">
                <a:noFill/>
                <a:prstDash val="solid"/>
                <a:miter lim="800000"/>
              </a:ln>
              <a:effectLst/>
            </p:spPr>
            <p:txBody>
              <a:bodyPr lIns="68572" tIns="34286" rIns="68572" bIns="34286"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200" b="0" i="0" u="none" strike="noStrike" kern="0" cap="none" spc="0" normalizeH="0" baseline="0" noProof="0">
                  <a:ln>
                    <a:noFill/>
                  </a:ln>
                  <a:solidFill>
                    <a:prstClr val="black"/>
                  </a:solidFill>
                  <a:effectLst/>
                  <a:uLnTx/>
                  <a:uFillTx/>
                  <a:latin typeface="Trebuchet MS" panose="020B0603020202020204" pitchFamily="34" charset="0"/>
                  <a:ea typeface="Segoe UI" panose="020B0502040204020203" pitchFamily="34" charset="0"/>
                  <a:cs typeface="Helvetica" panose="020B0604020202020204" pitchFamily="34" charset="0"/>
                </a:endParaRPr>
              </a:p>
            </p:txBody>
          </p:sp>
          <p:sp>
            <p:nvSpPr>
              <p:cNvPr id="49" name="24 Elipse"/>
              <p:cNvSpPr/>
              <p:nvPr/>
            </p:nvSpPr>
            <p:spPr>
              <a:xfrm>
                <a:off x="467544" y="2597889"/>
                <a:ext cx="81011" cy="81000"/>
              </a:xfrm>
              <a:prstGeom prst="ellipse">
                <a:avLst/>
              </a:prstGeom>
              <a:solidFill>
                <a:sysClr val="windowText" lastClr="000000"/>
              </a:solidFill>
              <a:ln w="12700" cap="flat" cmpd="sng" algn="ctr">
                <a:noFill/>
                <a:prstDash val="solid"/>
                <a:miter lim="800000"/>
              </a:ln>
              <a:effectLst/>
            </p:spPr>
            <p:txBody>
              <a:bodyPr lIns="68572" tIns="34286" rIns="68572" bIns="34286"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200" b="0" i="0" u="none" strike="noStrike" kern="0" cap="none" spc="0" normalizeH="0" baseline="0" noProof="0">
                  <a:ln>
                    <a:noFill/>
                  </a:ln>
                  <a:solidFill>
                    <a:prstClr val="black"/>
                  </a:solidFill>
                  <a:effectLst/>
                  <a:uLnTx/>
                  <a:uFillTx/>
                  <a:latin typeface="Trebuchet MS" panose="020B0603020202020204" pitchFamily="34" charset="0"/>
                  <a:ea typeface="Segoe UI" panose="020B0502040204020203" pitchFamily="34" charset="0"/>
                  <a:cs typeface="Helvetica" panose="020B0604020202020204" pitchFamily="34" charset="0"/>
                </a:endParaRPr>
              </a:p>
            </p:txBody>
          </p:sp>
        </p:grpSp>
        <p:grpSp>
          <p:nvGrpSpPr>
            <p:cNvPr id="18" name="2 Grupo"/>
            <p:cNvGrpSpPr/>
            <p:nvPr/>
          </p:nvGrpSpPr>
          <p:grpSpPr>
            <a:xfrm>
              <a:off x="1275809" y="2853126"/>
              <a:ext cx="141927" cy="965113"/>
              <a:chOff x="1436278" y="1787812"/>
              <a:chExt cx="135019" cy="918087"/>
            </a:xfrm>
          </p:grpSpPr>
          <p:sp>
            <p:nvSpPr>
              <p:cNvPr id="44" name="25 Elipse"/>
              <p:cNvSpPr/>
              <p:nvPr/>
            </p:nvSpPr>
            <p:spPr>
              <a:xfrm>
                <a:off x="1436278" y="2570899"/>
                <a:ext cx="135019" cy="135000"/>
              </a:xfrm>
              <a:prstGeom prst="ellipse">
                <a:avLst/>
              </a:prstGeom>
              <a:solidFill>
                <a:srgbClr val="5B9BD5"/>
              </a:solidFill>
              <a:ln w="12700" cap="flat" cmpd="sng" algn="ctr">
                <a:noFill/>
                <a:prstDash val="solid"/>
                <a:miter lim="800000"/>
              </a:ln>
              <a:effectLst/>
            </p:spPr>
            <p:txBody>
              <a:bodyPr lIns="68572" tIns="34286" rIns="68572" bIns="34286"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050" b="0" i="0" u="none" strike="noStrike" kern="0" cap="none" spc="0" normalizeH="0" baseline="0" noProof="0">
                  <a:ln>
                    <a:noFill/>
                  </a:ln>
                  <a:solidFill>
                    <a:prstClr val="black"/>
                  </a:solidFill>
                  <a:effectLst/>
                  <a:uLnTx/>
                  <a:uFillTx/>
                  <a:latin typeface="Helvetica" panose="020B0604020202020204" pitchFamily="34" charset="0"/>
                  <a:ea typeface="Segoe UI" panose="020B0502040204020203" pitchFamily="34" charset="0"/>
                  <a:cs typeface="Helvetica" panose="020B0604020202020204" pitchFamily="34" charset="0"/>
                </a:endParaRPr>
              </a:p>
            </p:txBody>
          </p:sp>
          <p:cxnSp>
            <p:nvCxnSpPr>
              <p:cNvPr id="45" name="40 Conector recto"/>
              <p:cNvCxnSpPr/>
              <p:nvPr/>
            </p:nvCxnSpPr>
            <p:spPr>
              <a:xfrm flipV="1">
                <a:off x="1503186" y="1857792"/>
                <a:ext cx="5547" cy="713104"/>
              </a:xfrm>
              <a:prstGeom prst="line">
                <a:avLst/>
              </a:prstGeom>
              <a:noFill/>
              <a:ln w="12700" cap="flat" cmpd="sng" algn="ctr">
                <a:solidFill>
                  <a:sysClr val="windowText" lastClr="000000">
                    <a:lumMod val="65000"/>
                    <a:lumOff val="35000"/>
                  </a:sysClr>
                </a:solidFill>
                <a:prstDash val="solid"/>
                <a:miter lim="800000"/>
              </a:ln>
              <a:effectLst/>
            </p:spPr>
          </p:cxnSp>
          <p:sp>
            <p:nvSpPr>
              <p:cNvPr id="46" name="41 Elipse"/>
              <p:cNvSpPr/>
              <p:nvPr/>
            </p:nvSpPr>
            <p:spPr>
              <a:xfrm>
                <a:off x="1467943" y="1787812"/>
                <a:ext cx="81011" cy="81000"/>
              </a:xfrm>
              <a:prstGeom prst="ellipse">
                <a:avLst/>
              </a:prstGeom>
              <a:solidFill>
                <a:sysClr val="window" lastClr="FFFFFF"/>
              </a:solidFill>
              <a:ln w="57150" cap="flat" cmpd="sng" algn="ctr">
                <a:solidFill>
                  <a:srgbClr val="5B9BD5"/>
                </a:solidFill>
                <a:prstDash val="solid"/>
                <a:miter lim="800000"/>
              </a:ln>
              <a:effectLst/>
            </p:spPr>
            <p:txBody>
              <a:bodyPr lIns="68572" tIns="34286" rIns="68572" bIns="34286"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050" b="0" i="0" u="none" strike="noStrike" kern="0" cap="none" spc="0" normalizeH="0" baseline="0" noProof="0">
                  <a:ln>
                    <a:noFill/>
                  </a:ln>
                  <a:solidFill>
                    <a:prstClr val="black"/>
                  </a:solidFill>
                  <a:effectLst/>
                  <a:uLnTx/>
                  <a:uFillTx/>
                  <a:latin typeface="Helvetica" panose="020B0604020202020204" pitchFamily="34" charset="0"/>
                  <a:ea typeface="Segoe UI" panose="020B0502040204020203" pitchFamily="34" charset="0"/>
                  <a:cs typeface="Helvetica" panose="020B0604020202020204" pitchFamily="34" charset="0"/>
                </a:endParaRPr>
              </a:p>
            </p:txBody>
          </p:sp>
        </p:grpSp>
        <p:grpSp>
          <p:nvGrpSpPr>
            <p:cNvPr id="20" name="4 Grupo"/>
            <p:cNvGrpSpPr/>
            <p:nvPr/>
          </p:nvGrpSpPr>
          <p:grpSpPr>
            <a:xfrm>
              <a:off x="2350880" y="3676281"/>
              <a:ext cx="141927" cy="976685"/>
              <a:chOff x="2459025" y="2570898"/>
              <a:chExt cx="135019" cy="929095"/>
            </a:xfrm>
          </p:grpSpPr>
          <p:sp>
            <p:nvSpPr>
              <p:cNvPr id="41" name="26 Elipse"/>
              <p:cNvSpPr/>
              <p:nvPr/>
            </p:nvSpPr>
            <p:spPr>
              <a:xfrm>
                <a:off x="2459025" y="2570898"/>
                <a:ext cx="135019" cy="135000"/>
              </a:xfrm>
              <a:prstGeom prst="ellipse">
                <a:avLst/>
              </a:prstGeom>
              <a:solidFill>
                <a:srgbClr val="ED7D31"/>
              </a:solidFill>
              <a:ln w="12700" cap="flat" cmpd="sng" algn="ctr">
                <a:noFill/>
                <a:prstDash val="solid"/>
                <a:miter lim="800000"/>
              </a:ln>
              <a:effectLst/>
            </p:spPr>
            <p:txBody>
              <a:bodyPr lIns="68572" tIns="34286" rIns="68572" bIns="34286"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050" b="0" i="0" u="none" strike="noStrike" kern="0" cap="none" spc="0" normalizeH="0" baseline="0" noProof="0">
                  <a:ln>
                    <a:noFill/>
                  </a:ln>
                  <a:solidFill>
                    <a:prstClr val="black"/>
                  </a:solidFill>
                  <a:effectLst/>
                  <a:uLnTx/>
                  <a:uFillTx/>
                  <a:latin typeface="Helvetica" panose="020B0604020202020204" pitchFamily="34" charset="0"/>
                  <a:ea typeface="Segoe UI" panose="020B0502040204020203" pitchFamily="34" charset="0"/>
                  <a:cs typeface="Helvetica" panose="020B0604020202020204" pitchFamily="34" charset="0"/>
                </a:endParaRPr>
              </a:p>
            </p:txBody>
          </p:sp>
          <p:cxnSp>
            <p:nvCxnSpPr>
              <p:cNvPr id="42" name="42 Conector recto"/>
              <p:cNvCxnSpPr/>
              <p:nvPr/>
            </p:nvCxnSpPr>
            <p:spPr>
              <a:xfrm flipV="1">
                <a:off x="2518306" y="2705899"/>
                <a:ext cx="5547" cy="713105"/>
              </a:xfrm>
              <a:prstGeom prst="line">
                <a:avLst/>
              </a:prstGeom>
              <a:noFill/>
              <a:ln w="12700" cap="flat" cmpd="sng" algn="ctr">
                <a:solidFill>
                  <a:sysClr val="windowText" lastClr="000000">
                    <a:lumMod val="65000"/>
                    <a:lumOff val="35000"/>
                  </a:sysClr>
                </a:solidFill>
                <a:prstDash val="solid"/>
                <a:miter lim="800000"/>
              </a:ln>
              <a:effectLst/>
            </p:spPr>
          </p:cxnSp>
          <p:sp>
            <p:nvSpPr>
              <p:cNvPr id="43" name="48 Elipse"/>
              <p:cNvSpPr/>
              <p:nvPr/>
            </p:nvSpPr>
            <p:spPr>
              <a:xfrm>
                <a:off x="2478571" y="3418993"/>
                <a:ext cx="81011" cy="81000"/>
              </a:xfrm>
              <a:prstGeom prst="ellipse">
                <a:avLst/>
              </a:prstGeom>
              <a:solidFill>
                <a:sysClr val="window" lastClr="FFFFFF"/>
              </a:solidFill>
              <a:ln w="57150" cap="flat" cmpd="sng" algn="ctr">
                <a:solidFill>
                  <a:srgbClr val="ED7D31"/>
                </a:solidFill>
                <a:prstDash val="solid"/>
                <a:miter lim="800000"/>
              </a:ln>
              <a:effectLst/>
            </p:spPr>
            <p:txBody>
              <a:bodyPr lIns="68572" tIns="34286" rIns="68572" bIns="34286"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050" b="0" i="0" u="none" strike="noStrike" kern="0" cap="none" spc="0" normalizeH="0" baseline="0" noProof="0">
                  <a:ln>
                    <a:noFill/>
                  </a:ln>
                  <a:solidFill>
                    <a:prstClr val="black"/>
                  </a:solidFill>
                  <a:effectLst/>
                  <a:uLnTx/>
                  <a:uFillTx/>
                  <a:latin typeface="Helvetica" panose="020B0604020202020204" pitchFamily="34" charset="0"/>
                  <a:ea typeface="Segoe UI" panose="020B0502040204020203" pitchFamily="34" charset="0"/>
                  <a:cs typeface="Helvetica" panose="020B0604020202020204" pitchFamily="34" charset="0"/>
                </a:endParaRPr>
              </a:p>
            </p:txBody>
          </p:sp>
        </p:grpSp>
        <p:grpSp>
          <p:nvGrpSpPr>
            <p:cNvPr id="21" name="6 Grupo"/>
            <p:cNvGrpSpPr/>
            <p:nvPr/>
          </p:nvGrpSpPr>
          <p:grpSpPr>
            <a:xfrm>
              <a:off x="3425951" y="2853126"/>
              <a:ext cx="141927" cy="965113"/>
              <a:chOff x="3481768" y="1787812"/>
              <a:chExt cx="135019" cy="918087"/>
            </a:xfrm>
          </p:grpSpPr>
          <p:sp>
            <p:nvSpPr>
              <p:cNvPr id="38" name="27 Elipse"/>
              <p:cNvSpPr/>
              <p:nvPr/>
            </p:nvSpPr>
            <p:spPr>
              <a:xfrm>
                <a:off x="3481768" y="2570899"/>
                <a:ext cx="135019" cy="135000"/>
              </a:xfrm>
              <a:prstGeom prst="ellipse">
                <a:avLst/>
              </a:prstGeom>
              <a:solidFill>
                <a:srgbClr val="A5A5A5"/>
              </a:solidFill>
              <a:ln w="12700" cap="flat" cmpd="sng" algn="ctr">
                <a:noFill/>
                <a:prstDash val="solid"/>
                <a:miter lim="800000"/>
              </a:ln>
              <a:effectLst/>
            </p:spPr>
            <p:txBody>
              <a:bodyPr lIns="68572" tIns="34286" rIns="68572" bIns="34286"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050" b="0" i="0" u="none" strike="noStrike" kern="0" cap="none" spc="0" normalizeH="0" baseline="0" noProof="0">
                  <a:ln>
                    <a:noFill/>
                  </a:ln>
                  <a:solidFill>
                    <a:prstClr val="black"/>
                  </a:solidFill>
                  <a:effectLst/>
                  <a:uLnTx/>
                  <a:uFillTx/>
                  <a:latin typeface="Helvetica" panose="020B0604020202020204" pitchFamily="34" charset="0"/>
                  <a:ea typeface="Segoe UI" panose="020B0502040204020203" pitchFamily="34" charset="0"/>
                  <a:cs typeface="Helvetica" panose="020B0604020202020204" pitchFamily="34" charset="0"/>
                </a:endParaRPr>
              </a:p>
            </p:txBody>
          </p:sp>
          <p:cxnSp>
            <p:nvCxnSpPr>
              <p:cNvPr id="39" name="43 Conector recto"/>
              <p:cNvCxnSpPr/>
              <p:nvPr/>
            </p:nvCxnSpPr>
            <p:spPr>
              <a:xfrm flipV="1">
                <a:off x="3550652" y="1859059"/>
                <a:ext cx="5547" cy="713105"/>
              </a:xfrm>
              <a:prstGeom prst="line">
                <a:avLst/>
              </a:prstGeom>
              <a:noFill/>
              <a:ln w="12700" cap="flat" cmpd="sng" algn="ctr">
                <a:solidFill>
                  <a:sysClr val="windowText" lastClr="000000">
                    <a:lumMod val="65000"/>
                    <a:lumOff val="35000"/>
                  </a:sysClr>
                </a:solidFill>
                <a:prstDash val="solid"/>
                <a:miter lim="800000"/>
              </a:ln>
              <a:effectLst/>
            </p:spPr>
          </p:cxnSp>
          <p:sp>
            <p:nvSpPr>
              <p:cNvPr id="40" name="49 Elipse"/>
              <p:cNvSpPr/>
              <p:nvPr/>
            </p:nvSpPr>
            <p:spPr>
              <a:xfrm>
                <a:off x="3516475" y="1787812"/>
                <a:ext cx="81011" cy="81000"/>
              </a:xfrm>
              <a:prstGeom prst="ellipse">
                <a:avLst/>
              </a:prstGeom>
              <a:solidFill>
                <a:sysClr val="window" lastClr="FFFFFF"/>
              </a:solidFill>
              <a:ln w="57150" cap="flat" cmpd="sng" algn="ctr">
                <a:solidFill>
                  <a:srgbClr val="A5A5A5"/>
                </a:solidFill>
                <a:prstDash val="solid"/>
                <a:miter lim="800000"/>
              </a:ln>
              <a:effectLst/>
            </p:spPr>
            <p:txBody>
              <a:bodyPr lIns="68572" tIns="34286" rIns="68572" bIns="34286"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050" b="0" i="0" u="none" strike="noStrike" kern="0" cap="none" spc="0" normalizeH="0" baseline="0" noProof="0">
                  <a:ln>
                    <a:noFill/>
                  </a:ln>
                  <a:solidFill>
                    <a:prstClr val="black"/>
                  </a:solidFill>
                  <a:effectLst/>
                  <a:uLnTx/>
                  <a:uFillTx/>
                  <a:latin typeface="Helvetica" panose="020B0604020202020204" pitchFamily="34" charset="0"/>
                  <a:ea typeface="Segoe UI" panose="020B0502040204020203" pitchFamily="34" charset="0"/>
                  <a:cs typeface="Helvetica" panose="020B0604020202020204" pitchFamily="34" charset="0"/>
                </a:endParaRPr>
              </a:p>
            </p:txBody>
          </p:sp>
        </p:grpSp>
        <p:grpSp>
          <p:nvGrpSpPr>
            <p:cNvPr id="22" name="7 Grupo"/>
            <p:cNvGrpSpPr/>
            <p:nvPr/>
          </p:nvGrpSpPr>
          <p:grpSpPr>
            <a:xfrm>
              <a:off x="4501023" y="3676280"/>
              <a:ext cx="141927" cy="976686"/>
              <a:chOff x="4504512" y="2570897"/>
              <a:chExt cx="135019" cy="929096"/>
            </a:xfrm>
          </p:grpSpPr>
          <p:sp>
            <p:nvSpPr>
              <p:cNvPr id="35" name="36 Elipse"/>
              <p:cNvSpPr/>
              <p:nvPr/>
            </p:nvSpPr>
            <p:spPr>
              <a:xfrm>
                <a:off x="4504512" y="2570897"/>
                <a:ext cx="135019" cy="135000"/>
              </a:xfrm>
              <a:prstGeom prst="ellipse">
                <a:avLst/>
              </a:prstGeom>
              <a:solidFill>
                <a:srgbClr val="FFC000"/>
              </a:solidFill>
              <a:ln w="12700" cap="flat" cmpd="sng" algn="ctr">
                <a:noFill/>
                <a:prstDash val="solid"/>
                <a:miter lim="800000"/>
              </a:ln>
              <a:effectLst/>
            </p:spPr>
            <p:txBody>
              <a:bodyPr lIns="68572" tIns="34286" rIns="68572" bIns="34286"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050" b="0" i="0" u="none" strike="noStrike" kern="0" cap="none" spc="0" normalizeH="0" baseline="0" noProof="0">
                  <a:ln>
                    <a:noFill/>
                  </a:ln>
                  <a:solidFill>
                    <a:prstClr val="black"/>
                  </a:solidFill>
                  <a:effectLst/>
                  <a:uLnTx/>
                  <a:uFillTx/>
                  <a:latin typeface="Helvetica" panose="020B0604020202020204" pitchFamily="34" charset="0"/>
                  <a:ea typeface="Segoe UI" panose="020B0502040204020203" pitchFamily="34" charset="0"/>
                  <a:cs typeface="Helvetica" panose="020B0604020202020204" pitchFamily="34" charset="0"/>
                </a:endParaRPr>
              </a:p>
            </p:txBody>
          </p:sp>
          <p:cxnSp>
            <p:nvCxnSpPr>
              <p:cNvPr id="36" name="44 Conector recto"/>
              <p:cNvCxnSpPr/>
              <p:nvPr/>
            </p:nvCxnSpPr>
            <p:spPr>
              <a:xfrm flipV="1">
                <a:off x="4571662" y="2699129"/>
                <a:ext cx="5547" cy="713105"/>
              </a:xfrm>
              <a:prstGeom prst="line">
                <a:avLst/>
              </a:prstGeom>
              <a:noFill/>
              <a:ln w="12700" cap="flat" cmpd="sng" algn="ctr">
                <a:solidFill>
                  <a:sysClr val="windowText" lastClr="000000">
                    <a:lumMod val="65000"/>
                    <a:lumOff val="35000"/>
                  </a:sysClr>
                </a:solidFill>
                <a:prstDash val="solid"/>
                <a:miter lim="800000"/>
              </a:ln>
              <a:effectLst/>
            </p:spPr>
          </p:cxnSp>
          <p:sp>
            <p:nvSpPr>
              <p:cNvPr id="37" name="50 Elipse"/>
              <p:cNvSpPr/>
              <p:nvPr/>
            </p:nvSpPr>
            <p:spPr>
              <a:xfrm>
                <a:off x="4533907" y="3418993"/>
                <a:ext cx="81011" cy="81000"/>
              </a:xfrm>
              <a:prstGeom prst="ellipse">
                <a:avLst/>
              </a:prstGeom>
              <a:solidFill>
                <a:sysClr val="window" lastClr="FFFFFF"/>
              </a:solidFill>
              <a:ln w="57150" cap="flat" cmpd="sng" algn="ctr">
                <a:solidFill>
                  <a:srgbClr val="FFC000"/>
                </a:solidFill>
                <a:prstDash val="solid"/>
                <a:miter lim="800000"/>
              </a:ln>
              <a:effectLst/>
            </p:spPr>
            <p:txBody>
              <a:bodyPr lIns="68572" tIns="34286" rIns="68572" bIns="34286"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050" b="0" i="0" u="none" strike="noStrike" kern="0" cap="none" spc="0" normalizeH="0" baseline="0" noProof="0">
                  <a:ln>
                    <a:noFill/>
                  </a:ln>
                  <a:solidFill>
                    <a:prstClr val="black"/>
                  </a:solidFill>
                  <a:effectLst/>
                  <a:uLnTx/>
                  <a:uFillTx/>
                  <a:latin typeface="Helvetica" panose="020B0604020202020204" pitchFamily="34" charset="0"/>
                  <a:ea typeface="Segoe UI" panose="020B0502040204020203" pitchFamily="34" charset="0"/>
                  <a:cs typeface="Helvetica" panose="020B0604020202020204" pitchFamily="34" charset="0"/>
                </a:endParaRPr>
              </a:p>
            </p:txBody>
          </p:sp>
        </p:grpSp>
        <p:grpSp>
          <p:nvGrpSpPr>
            <p:cNvPr id="23" name="8 Grupo"/>
            <p:cNvGrpSpPr/>
            <p:nvPr/>
          </p:nvGrpSpPr>
          <p:grpSpPr>
            <a:xfrm>
              <a:off x="5576094" y="2853127"/>
              <a:ext cx="141927" cy="965112"/>
              <a:chOff x="5527256" y="1787812"/>
              <a:chExt cx="135019" cy="918086"/>
            </a:xfrm>
          </p:grpSpPr>
          <p:sp>
            <p:nvSpPr>
              <p:cNvPr id="32" name="37 Elipse"/>
              <p:cNvSpPr/>
              <p:nvPr/>
            </p:nvSpPr>
            <p:spPr>
              <a:xfrm>
                <a:off x="5527256" y="2570898"/>
                <a:ext cx="135019" cy="135000"/>
              </a:xfrm>
              <a:prstGeom prst="ellipse">
                <a:avLst/>
              </a:prstGeom>
              <a:solidFill>
                <a:srgbClr val="4472C4"/>
              </a:solidFill>
              <a:ln w="12700" cap="flat" cmpd="sng" algn="ctr">
                <a:noFill/>
                <a:prstDash val="solid"/>
                <a:miter lim="800000"/>
              </a:ln>
              <a:effectLst/>
            </p:spPr>
            <p:txBody>
              <a:bodyPr lIns="68572" tIns="34286" rIns="68572" bIns="34286"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050" b="0" i="0" u="none" strike="noStrike" kern="0" cap="none" spc="0" normalizeH="0" baseline="0" noProof="0">
                  <a:ln>
                    <a:noFill/>
                  </a:ln>
                  <a:solidFill>
                    <a:prstClr val="black"/>
                  </a:solidFill>
                  <a:effectLst/>
                  <a:uLnTx/>
                  <a:uFillTx/>
                  <a:latin typeface="Helvetica" panose="020B0604020202020204" pitchFamily="34" charset="0"/>
                  <a:ea typeface="Segoe UI" panose="020B0502040204020203" pitchFamily="34" charset="0"/>
                  <a:cs typeface="Helvetica" panose="020B0604020202020204" pitchFamily="34" charset="0"/>
                </a:endParaRPr>
              </a:p>
            </p:txBody>
          </p:sp>
          <p:cxnSp>
            <p:nvCxnSpPr>
              <p:cNvPr id="33" name="45 Conector recto"/>
              <p:cNvCxnSpPr/>
              <p:nvPr/>
            </p:nvCxnSpPr>
            <p:spPr>
              <a:xfrm flipV="1">
                <a:off x="5596189" y="1858765"/>
                <a:ext cx="5547" cy="713105"/>
              </a:xfrm>
              <a:prstGeom prst="line">
                <a:avLst/>
              </a:prstGeom>
              <a:noFill/>
              <a:ln w="12700" cap="flat" cmpd="sng" algn="ctr">
                <a:solidFill>
                  <a:sysClr val="windowText" lastClr="000000">
                    <a:lumMod val="65000"/>
                    <a:lumOff val="35000"/>
                  </a:sysClr>
                </a:solidFill>
                <a:prstDash val="solid"/>
                <a:miter lim="800000"/>
              </a:ln>
              <a:effectLst/>
            </p:spPr>
          </p:cxnSp>
          <p:sp>
            <p:nvSpPr>
              <p:cNvPr id="34" name="51 Elipse"/>
              <p:cNvSpPr/>
              <p:nvPr/>
            </p:nvSpPr>
            <p:spPr>
              <a:xfrm>
                <a:off x="5562802" y="1787812"/>
                <a:ext cx="81011" cy="81000"/>
              </a:xfrm>
              <a:prstGeom prst="ellipse">
                <a:avLst/>
              </a:prstGeom>
              <a:solidFill>
                <a:sysClr val="window" lastClr="FFFFFF"/>
              </a:solidFill>
              <a:ln w="57150" cap="flat" cmpd="sng" algn="ctr">
                <a:solidFill>
                  <a:srgbClr val="4472C4"/>
                </a:solidFill>
                <a:prstDash val="solid"/>
                <a:miter lim="800000"/>
              </a:ln>
              <a:effectLst/>
            </p:spPr>
            <p:txBody>
              <a:bodyPr lIns="68572" tIns="34286" rIns="68572" bIns="34286"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050" b="0" i="0" u="none" strike="noStrike" kern="0" cap="none" spc="0" normalizeH="0" baseline="0" noProof="0">
                  <a:ln>
                    <a:noFill/>
                  </a:ln>
                  <a:solidFill>
                    <a:prstClr val="black"/>
                  </a:solidFill>
                  <a:effectLst/>
                  <a:uLnTx/>
                  <a:uFillTx/>
                  <a:latin typeface="Helvetica" panose="020B0604020202020204" pitchFamily="34" charset="0"/>
                  <a:ea typeface="Segoe UI" panose="020B0502040204020203" pitchFamily="34" charset="0"/>
                  <a:cs typeface="Helvetica" panose="020B0604020202020204" pitchFamily="34" charset="0"/>
                </a:endParaRPr>
              </a:p>
            </p:txBody>
          </p:sp>
        </p:grpSp>
        <p:grpSp>
          <p:nvGrpSpPr>
            <p:cNvPr id="24" name="9 Grupo"/>
            <p:cNvGrpSpPr/>
            <p:nvPr/>
          </p:nvGrpSpPr>
          <p:grpSpPr>
            <a:xfrm>
              <a:off x="6651167" y="3676281"/>
              <a:ext cx="141927" cy="965064"/>
              <a:chOff x="6550000" y="2570894"/>
              <a:chExt cx="135019" cy="918039"/>
            </a:xfrm>
          </p:grpSpPr>
          <p:sp>
            <p:nvSpPr>
              <p:cNvPr id="29" name="38 Elipse"/>
              <p:cNvSpPr/>
              <p:nvPr/>
            </p:nvSpPr>
            <p:spPr>
              <a:xfrm>
                <a:off x="6550000" y="2570894"/>
                <a:ext cx="135019" cy="135000"/>
              </a:xfrm>
              <a:prstGeom prst="ellipse">
                <a:avLst/>
              </a:prstGeom>
              <a:solidFill>
                <a:srgbClr val="70AD47"/>
              </a:solidFill>
              <a:ln w="12700" cap="flat" cmpd="sng" algn="ctr">
                <a:noFill/>
                <a:prstDash val="solid"/>
                <a:miter lim="800000"/>
              </a:ln>
              <a:effectLst/>
            </p:spPr>
            <p:txBody>
              <a:bodyPr lIns="68572" tIns="34286" rIns="68572" bIns="34286"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050" b="0" i="0" u="none" strike="noStrike" kern="0" cap="none" spc="0" normalizeH="0" baseline="0" noProof="0">
                  <a:ln>
                    <a:noFill/>
                  </a:ln>
                  <a:solidFill>
                    <a:prstClr val="black"/>
                  </a:solidFill>
                  <a:effectLst/>
                  <a:uLnTx/>
                  <a:uFillTx/>
                  <a:latin typeface="Helvetica" panose="020B0604020202020204" pitchFamily="34" charset="0"/>
                  <a:ea typeface="Segoe UI" panose="020B0502040204020203" pitchFamily="34" charset="0"/>
                  <a:cs typeface="Helvetica" panose="020B0604020202020204" pitchFamily="34" charset="0"/>
                </a:endParaRPr>
              </a:p>
            </p:txBody>
          </p:sp>
          <p:cxnSp>
            <p:nvCxnSpPr>
              <p:cNvPr id="30" name="46 Conector recto"/>
              <p:cNvCxnSpPr/>
              <p:nvPr/>
            </p:nvCxnSpPr>
            <p:spPr>
              <a:xfrm flipV="1">
                <a:off x="6614592" y="2699128"/>
                <a:ext cx="5547" cy="713105"/>
              </a:xfrm>
              <a:prstGeom prst="line">
                <a:avLst/>
              </a:prstGeom>
              <a:noFill/>
              <a:ln w="12700" cap="flat" cmpd="sng" algn="ctr">
                <a:solidFill>
                  <a:sysClr val="windowText" lastClr="000000">
                    <a:lumMod val="65000"/>
                    <a:lumOff val="35000"/>
                  </a:sysClr>
                </a:solidFill>
                <a:prstDash val="solid"/>
                <a:miter lim="800000"/>
              </a:ln>
              <a:effectLst/>
            </p:spPr>
          </p:cxnSp>
          <p:sp>
            <p:nvSpPr>
              <p:cNvPr id="31" name="52 Elipse"/>
              <p:cNvSpPr/>
              <p:nvPr/>
            </p:nvSpPr>
            <p:spPr>
              <a:xfrm>
                <a:off x="6579600" y="3407933"/>
                <a:ext cx="81011" cy="81000"/>
              </a:xfrm>
              <a:prstGeom prst="ellipse">
                <a:avLst/>
              </a:prstGeom>
              <a:solidFill>
                <a:sysClr val="window" lastClr="FFFFFF"/>
              </a:solidFill>
              <a:ln w="57150" cap="flat" cmpd="sng" algn="ctr">
                <a:solidFill>
                  <a:srgbClr val="70AD47"/>
                </a:solidFill>
                <a:prstDash val="solid"/>
                <a:miter lim="800000"/>
              </a:ln>
              <a:effectLst/>
            </p:spPr>
            <p:txBody>
              <a:bodyPr lIns="68572" tIns="34286" rIns="68572" bIns="34286"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050" b="0" i="0" u="none" strike="noStrike" kern="0" cap="none" spc="0" normalizeH="0" baseline="0" noProof="0">
                  <a:ln>
                    <a:noFill/>
                  </a:ln>
                  <a:solidFill>
                    <a:prstClr val="black"/>
                  </a:solidFill>
                  <a:effectLst/>
                  <a:uLnTx/>
                  <a:uFillTx/>
                  <a:latin typeface="Helvetica" panose="020B0604020202020204" pitchFamily="34" charset="0"/>
                  <a:ea typeface="Segoe UI" panose="020B0502040204020203" pitchFamily="34" charset="0"/>
                  <a:cs typeface="Helvetica" panose="020B0604020202020204" pitchFamily="34" charset="0"/>
                </a:endParaRPr>
              </a:p>
            </p:txBody>
          </p:sp>
        </p:grpSp>
        <p:grpSp>
          <p:nvGrpSpPr>
            <p:cNvPr id="25" name="10 Grupo"/>
            <p:cNvGrpSpPr/>
            <p:nvPr/>
          </p:nvGrpSpPr>
          <p:grpSpPr>
            <a:xfrm>
              <a:off x="7741256" y="2853127"/>
              <a:ext cx="141927" cy="965112"/>
              <a:chOff x="7587030" y="1787812"/>
              <a:chExt cx="135019" cy="918086"/>
            </a:xfrm>
          </p:grpSpPr>
          <p:sp>
            <p:nvSpPr>
              <p:cNvPr id="26" name="39 Elipse"/>
              <p:cNvSpPr/>
              <p:nvPr/>
            </p:nvSpPr>
            <p:spPr>
              <a:xfrm>
                <a:off x="7587030" y="2570898"/>
                <a:ext cx="135019" cy="135000"/>
              </a:xfrm>
              <a:prstGeom prst="ellipse">
                <a:avLst/>
              </a:prstGeom>
              <a:solidFill>
                <a:srgbClr val="44546A"/>
              </a:solidFill>
              <a:ln w="12700" cap="flat" cmpd="sng" algn="ctr">
                <a:noFill/>
                <a:prstDash val="solid"/>
                <a:miter lim="800000"/>
              </a:ln>
              <a:effectLst/>
            </p:spPr>
            <p:txBody>
              <a:bodyPr lIns="68572" tIns="34286" rIns="68572" bIns="34286"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050" b="0" i="0" u="none" strike="noStrike" kern="0" cap="none" spc="0" normalizeH="0" baseline="0" noProof="0">
                  <a:ln>
                    <a:noFill/>
                  </a:ln>
                  <a:solidFill>
                    <a:prstClr val="black"/>
                  </a:solidFill>
                  <a:effectLst/>
                  <a:uLnTx/>
                  <a:uFillTx/>
                  <a:latin typeface="Helvetica" panose="020B0604020202020204" pitchFamily="34" charset="0"/>
                  <a:ea typeface="Segoe UI" panose="020B0502040204020203" pitchFamily="34" charset="0"/>
                  <a:cs typeface="Helvetica" panose="020B0604020202020204" pitchFamily="34" charset="0"/>
                </a:endParaRPr>
              </a:p>
            </p:txBody>
          </p:sp>
          <p:cxnSp>
            <p:nvCxnSpPr>
              <p:cNvPr id="27" name="47 Conector recto"/>
              <p:cNvCxnSpPr/>
              <p:nvPr/>
            </p:nvCxnSpPr>
            <p:spPr>
              <a:xfrm flipV="1">
                <a:off x="7648800" y="1858765"/>
                <a:ext cx="5547" cy="713105"/>
              </a:xfrm>
              <a:prstGeom prst="line">
                <a:avLst/>
              </a:prstGeom>
              <a:noFill/>
              <a:ln w="12700" cap="flat" cmpd="sng" algn="ctr">
                <a:solidFill>
                  <a:sysClr val="windowText" lastClr="000000">
                    <a:lumMod val="65000"/>
                    <a:lumOff val="35000"/>
                  </a:sysClr>
                </a:solidFill>
                <a:prstDash val="solid"/>
                <a:miter lim="800000"/>
              </a:ln>
              <a:effectLst/>
            </p:spPr>
          </p:cxnSp>
          <p:sp>
            <p:nvSpPr>
              <p:cNvPr id="28" name="53 Elipse"/>
              <p:cNvSpPr/>
              <p:nvPr/>
            </p:nvSpPr>
            <p:spPr>
              <a:xfrm>
                <a:off x="7617376" y="1787812"/>
                <a:ext cx="81011" cy="81000"/>
              </a:xfrm>
              <a:prstGeom prst="ellipse">
                <a:avLst/>
              </a:prstGeom>
              <a:solidFill>
                <a:sysClr val="window" lastClr="FFFFFF"/>
              </a:solidFill>
              <a:ln w="57150" cap="flat" cmpd="sng" algn="ctr">
                <a:solidFill>
                  <a:srgbClr val="44546A"/>
                </a:solidFill>
                <a:prstDash val="solid"/>
                <a:miter lim="800000"/>
              </a:ln>
              <a:effectLst/>
            </p:spPr>
            <p:txBody>
              <a:bodyPr lIns="68572" tIns="34286" rIns="68572" bIns="34286"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s-MX" sz="1050" b="0" i="0" u="none" strike="noStrike" kern="0" cap="none" spc="0" normalizeH="0" baseline="0" noProof="0">
                  <a:ln>
                    <a:noFill/>
                  </a:ln>
                  <a:solidFill>
                    <a:prstClr val="black"/>
                  </a:solidFill>
                  <a:effectLst/>
                  <a:uLnTx/>
                  <a:uFillTx/>
                  <a:latin typeface="Helvetica" panose="020B0604020202020204" pitchFamily="34" charset="0"/>
                  <a:ea typeface="Segoe UI" panose="020B0502040204020203" pitchFamily="34" charset="0"/>
                  <a:cs typeface="Helvetica" panose="020B0604020202020204" pitchFamily="34" charset="0"/>
                </a:endParaRPr>
              </a:p>
            </p:txBody>
          </p:sp>
        </p:grpSp>
      </p:grpSp>
      <p:grpSp>
        <p:nvGrpSpPr>
          <p:cNvPr id="50" name="Group 49"/>
          <p:cNvGrpSpPr/>
          <p:nvPr/>
        </p:nvGrpSpPr>
        <p:grpSpPr>
          <a:xfrm>
            <a:off x="3816240" y="3126845"/>
            <a:ext cx="4737400" cy="646331"/>
            <a:chOff x="2061181" y="3104659"/>
            <a:chExt cx="4737400" cy="646331"/>
          </a:xfrm>
        </p:grpSpPr>
        <p:sp>
          <p:nvSpPr>
            <p:cNvPr id="51" name="TextBox 50"/>
            <p:cNvSpPr txBox="1"/>
            <p:nvPr/>
          </p:nvSpPr>
          <p:spPr>
            <a:xfrm>
              <a:off x="2061181" y="3104659"/>
              <a:ext cx="415498"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defTabSz="914400" fontAlgn="auto">
                <a:spcBef>
                  <a:spcPts val="0"/>
                </a:spcBef>
                <a:spcAft>
                  <a:spcPts val="0"/>
                </a:spcAft>
              </a:pPr>
              <a:r>
                <a:rPr lang="en-US" sz="3600" b="1" dirty="0">
                  <a:solidFill>
                    <a:schemeClr val="tx1"/>
                  </a:solidFill>
                  <a:effectLst>
                    <a:outerShdw blurRad="38100" dist="38100" dir="2700000" algn="tl">
                      <a:srgbClr val="000000">
                        <a:alpha val="43137"/>
                      </a:srgbClr>
                    </a:outerShdw>
                  </a:effectLst>
                  <a:latin typeface="Albertus MT Lt" pitchFamily="2" charset="0"/>
                </a:rPr>
                <a:t>2</a:t>
              </a:r>
            </a:p>
          </p:txBody>
        </p:sp>
        <p:sp>
          <p:nvSpPr>
            <p:cNvPr id="52" name="TextBox 51"/>
            <p:cNvSpPr txBox="1"/>
            <p:nvPr/>
          </p:nvSpPr>
          <p:spPr>
            <a:xfrm>
              <a:off x="4209949" y="3104659"/>
              <a:ext cx="439544"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defTabSz="914400" fontAlgn="auto">
                <a:spcBef>
                  <a:spcPts val="0"/>
                </a:spcBef>
                <a:spcAft>
                  <a:spcPts val="0"/>
                </a:spcAft>
              </a:pPr>
              <a:r>
                <a:rPr lang="en-US" sz="3600" b="1" dirty="0">
                  <a:solidFill>
                    <a:schemeClr val="tx1"/>
                  </a:solidFill>
                  <a:effectLst>
                    <a:outerShdw blurRad="38100" dist="38100" dir="2700000" algn="tl">
                      <a:srgbClr val="000000">
                        <a:alpha val="43137"/>
                      </a:srgbClr>
                    </a:outerShdw>
                  </a:effectLst>
                  <a:latin typeface="Albertus MT Lt" pitchFamily="2" charset="0"/>
                </a:rPr>
                <a:t>4</a:t>
              </a:r>
            </a:p>
          </p:txBody>
        </p:sp>
        <p:sp>
          <p:nvSpPr>
            <p:cNvPr id="53" name="TextBox 52"/>
            <p:cNvSpPr txBox="1"/>
            <p:nvPr/>
          </p:nvSpPr>
          <p:spPr>
            <a:xfrm>
              <a:off x="6373465" y="3104659"/>
              <a:ext cx="425116"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defTabSz="914400" fontAlgn="auto">
                <a:spcBef>
                  <a:spcPts val="0"/>
                </a:spcBef>
                <a:spcAft>
                  <a:spcPts val="0"/>
                </a:spcAft>
              </a:pPr>
              <a:r>
                <a:rPr lang="en-US" sz="3600" b="1" dirty="0">
                  <a:solidFill>
                    <a:schemeClr val="tx1"/>
                  </a:solidFill>
                  <a:effectLst>
                    <a:outerShdw blurRad="38100" dist="38100" dir="2700000" algn="tl">
                      <a:srgbClr val="000000">
                        <a:alpha val="43137"/>
                      </a:srgbClr>
                    </a:outerShdw>
                  </a:effectLst>
                  <a:latin typeface="Albertus MT Lt" pitchFamily="2" charset="0"/>
                </a:rPr>
                <a:t>6</a:t>
              </a:r>
            </a:p>
          </p:txBody>
        </p:sp>
      </p:grpSp>
      <p:sp>
        <p:nvSpPr>
          <p:cNvPr id="54" name="TextBox 120">
            <a:extLst>
              <a:ext uri="{FF2B5EF4-FFF2-40B4-BE49-F238E27FC236}">
                <a16:creationId xmlns:a16="http://schemas.microsoft.com/office/drawing/2014/main" id="{776E7132-EF64-4D8E-9AD7-BD6B42483656}"/>
              </a:ext>
            </a:extLst>
          </p:cNvPr>
          <p:cNvSpPr txBox="1"/>
          <p:nvPr/>
        </p:nvSpPr>
        <p:spPr>
          <a:xfrm>
            <a:off x="2928008" y="4848581"/>
            <a:ext cx="2202816" cy="830997"/>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err="1">
                <a:latin typeface="Albertus MT Lt" pitchFamily="2" charset="0"/>
              </a:rPr>
              <a:t>Definisi</a:t>
            </a:r>
            <a:r>
              <a:rPr lang="en-US" sz="2400" b="1" dirty="0">
                <a:latin typeface="Albertus MT Lt" pitchFamily="2" charset="0"/>
              </a:rPr>
              <a:t> </a:t>
            </a:r>
            <a:r>
              <a:rPr lang="en-US" sz="2400" b="1" dirty="0" err="1">
                <a:latin typeface="Albertus MT Lt" pitchFamily="2" charset="0"/>
              </a:rPr>
              <a:t>bacaan</a:t>
            </a:r>
            <a:r>
              <a:rPr lang="en-US" sz="2400" b="1" dirty="0">
                <a:latin typeface="Albertus MT Lt" pitchFamily="2" charset="0"/>
              </a:rPr>
              <a:t> </a:t>
            </a:r>
            <a:r>
              <a:rPr lang="en-US" sz="2400" b="1" dirty="0" err="1">
                <a:latin typeface="Albertus MT Lt" pitchFamily="2" charset="0"/>
              </a:rPr>
              <a:t>pantas</a:t>
            </a:r>
            <a:endParaRPr lang="en-US" sz="2400" b="1" dirty="0">
              <a:latin typeface="Albertus MT Lt" pitchFamily="2" charset="0"/>
            </a:endParaRPr>
          </a:p>
        </p:txBody>
      </p:sp>
      <p:sp>
        <p:nvSpPr>
          <p:cNvPr id="55" name="TextBox 123">
            <a:extLst>
              <a:ext uri="{FF2B5EF4-FFF2-40B4-BE49-F238E27FC236}">
                <a16:creationId xmlns:a16="http://schemas.microsoft.com/office/drawing/2014/main" id="{42D984C3-25DA-4A2A-B96C-50DE4DD20103}"/>
              </a:ext>
            </a:extLst>
          </p:cNvPr>
          <p:cNvSpPr txBox="1"/>
          <p:nvPr/>
        </p:nvSpPr>
        <p:spPr>
          <a:xfrm>
            <a:off x="5090753" y="5228690"/>
            <a:ext cx="2202816"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err="1">
                <a:latin typeface="Albertus MT Lt" pitchFamily="2" charset="0"/>
              </a:rPr>
              <a:t>Pengukuran</a:t>
            </a:r>
            <a:endParaRPr lang="en-US" sz="2400" b="1" dirty="0">
              <a:latin typeface="Albertus MT Lt" pitchFamily="2" charset="0"/>
            </a:endParaRPr>
          </a:p>
        </p:txBody>
      </p:sp>
      <p:sp>
        <p:nvSpPr>
          <p:cNvPr id="56" name="TextBox 126">
            <a:extLst>
              <a:ext uri="{FF2B5EF4-FFF2-40B4-BE49-F238E27FC236}">
                <a16:creationId xmlns:a16="http://schemas.microsoft.com/office/drawing/2014/main" id="{96CA7B67-BE37-4663-AE10-4CBF448EFD95}"/>
              </a:ext>
            </a:extLst>
          </p:cNvPr>
          <p:cNvSpPr txBox="1"/>
          <p:nvPr/>
        </p:nvSpPr>
        <p:spPr>
          <a:xfrm>
            <a:off x="7204690" y="4817461"/>
            <a:ext cx="2202816" cy="830997"/>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err="1">
                <a:latin typeface="Albertus MT Lt" pitchFamily="2" charset="0"/>
              </a:rPr>
              <a:t>Faktor</a:t>
            </a:r>
            <a:r>
              <a:rPr lang="en-US" sz="2400" b="1" dirty="0">
                <a:latin typeface="Albertus MT Lt" pitchFamily="2" charset="0"/>
              </a:rPr>
              <a:t> </a:t>
            </a:r>
            <a:r>
              <a:rPr lang="en-US" sz="2400" b="1" dirty="0" err="1">
                <a:latin typeface="Albertus MT Lt" pitchFamily="2" charset="0"/>
              </a:rPr>
              <a:t>melajukan</a:t>
            </a:r>
            <a:r>
              <a:rPr lang="en-US" sz="2400" b="1" dirty="0">
                <a:latin typeface="Albertus MT Lt" pitchFamily="2" charset="0"/>
              </a:rPr>
              <a:t>  </a:t>
            </a:r>
          </a:p>
          <a:p>
            <a:pPr algn="ctr"/>
            <a:r>
              <a:rPr lang="en-US" sz="2400" b="1" dirty="0">
                <a:latin typeface="Albertus MT Lt" pitchFamily="2" charset="0"/>
              </a:rPr>
              <a:t>         </a:t>
            </a:r>
            <a:r>
              <a:rPr lang="en-US" sz="2400" b="1" dirty="0" err="1">
                <a:latin typeface="Albertus MT Lt" pitchFamily="2" charset="0"/>
              </a:rPr>
              <a:t>bacaan</a:t>
            </a:r>
            <a:endParaRPr lang="en-US" sz="2400" b="1" dirty="0">
              <a:latin typeface="Albertus MT Lt" pitchFamily="2" charset="0"/>
            </a:endParaRPr>
          </a:p>
        </p:txBody>
      </p:sp>
      <p:sp>
        <p:nvSpPr>
          <p:cNvPr id="57" name="TextBox 129">
            <a:extLst>
              <a:ext uri="{FF2B5EF4-FFF2-40B4-BE49-F238E27FC236}">
                <a16:creationId xmlns:a16="http://schemas.microsoft.com/office/drawing/2014/main" id="{5A7B789E-D55D-4E5B-AC3D-021C52457F15}"/>
              </a:ext>
            </a:extLst>
          </p:cNvPr>
          <p:cNvSpPr txBox="1"/>
          <p:nvPr/>
        </p:nvSpPr>
        <p:spPr>
          <a:xfrm>
            <a:off x="6163477" y="2076530"/>
            <a:ext cx="2202816" cy="830997"/>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err="1">
                <a:latin typeface="Albertus MT Lt" pitchFamily="2" charset="0"/>
              </a:rPr>
              <a:t>Faktor</a:t>
            </a:r>
            <a:r>
              <a:rPr lang="en-US" sz="2400" b="1" dirty="0">
                <a:latin typeface="Albertus MT Lt" pitchFamily="2" charset="0"/>
              </a:rPr>
              <a:t> </a:t>
            </a:r>
            <a:r>
              <a:rPr lang="en-US" sz="2400" b="1" dirty="0" err="1">
                <a:latin typeface="Albertus MT Lt" pitchFamily="2" charset="0"/>
              </a:rPr>
              <a:t>melambatkan</a:t>
            </a:r>
            <a:endParaRPr lang="en-US" sz="2400" b="1" dirty="0">
              <a:latin typeface="Albertus MT Lt" pitchFamily="2" charset="0"/>
            </a:endParaRPr>
          </a:p>
          <a:p>
            <a:pPr algn="ctr"/>
            <a:r>
              <a:rPr lang="en-US" sz="2400" b="1" dirty="0">
                <a:latin typeface="Albertus MT Lt" pitchFamily="2" charset="0"/>
              </a:rPr>
              <a:t>        </a:t>
            </a:r>
            <a:r>
              <a:rPr lang="en-US" sz="2400" b="1" dirty="0" err="1">
                <a:latin typeface="Albertus MT Lt" pitchFamily="2" charset="0"/>
              </a:rPr>
              <a:t>bacaan</a:t>
            </a:r>
            <a:endParaRPr lang="en-US" sz="2400" b="1" dirty="0">
              <a:latin typeface="Albertus MT Lt" pitchFamily="2" charset="0"/>
            </a:endParaRPr>
          </a:p>
        </p:txBody>
      </p:sp>
      <p:sp>
        <p:nvSpPr>
          <p:cNvPr id="58" name="TextBox 132">
            <a:extLst>
              <a:ext uri="{FF2B5EF4-FFF2-40B4-BE49-F238E27FC236}">
                <a16:creationId xmlns:a16="http://schemas.microsoft.com/office/drawing/2014/main" id="{0D7F897C-181A-4CE0-9A38-6A81EA7CC32C}"/>
              </a:ext>
            </a:extLst>
          </p:cNvPr>
          <p:cNvSpPr txBox="1"/>
          <p:nvPr/>
        </p:nvSpPr>
        <p:spPr>
          <a:xfrm>
            <a:off x="1826600" y="2518692"/>
            <a:ext cx="2202816"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err="1">
                <a:latin typeface="Albertus MT Lt" pitchFamily="2" charset="0"/>
              </a:rPr>
              <a:t>Objektif</a:t>
            </a:r>
            <a:endParaRPr lang="en-US" sz="2400" b="1" dirty="0">
              <a:latin typeface="Albertus MT Lt" pitchFamily="2" charset="0"/>
            </a:endParaRPr>
          </a:p>
        </p:txBody>
      </p:sp>
      <p:sp>
        <p:nvSpPr>
          <p:cNvPr id="59" name="TextBox 135">
            <a:extLst>
              <a:ext uri="{FF2B5EF4-FFF2-40B4-BE49-F238E27FC236}">
                <a16:creationId xmlns:a16="http://schemas.microsoft.com/office/drawing/2014/main" id="{C40EBBE9-9671-4BAA-9E31-570DADC417ED}"/>
              </a:ext>
            </a:extLst>
          </p:cNvPr>
          <p:cNvSpPr txBox="1"/>
          <p:nvPr/>
        </p:nvSpPr>
        <p:spPr>
          <a:xfrm>
            <a:off x="8317732" y="2417951"/>
            <a:ext cx="2202816"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err="1">
                <a:latin typeface="Albertus MT Lt" pitchFamily="2" charset="0"/>
              </a:rPr>
              <a:t>Rumusan</a:t>
            </a:r>
            <a:endParaRPr lang="en-US" sz="2400" b="1" dirty="0">
              <a:latin typeface="Albertus MT Lt" pitchFamily="2" charset="0"/>
            </a:endParaRPr>
          </a:p>
        </p:txBody>
      </p:sp>
      <p:sp>
        <p:nvSpPr>
          <p:cNvPr id="60" name="TextBox 138">
            <a:extLst>
              <a:ext uri="{FF2B5EF4-FFF2-40B4-BE49-F238E27FC236}">
                <a16:creationId xmlns:a16="http://schemas.microsoft.com/office/drawing/2014/main" id="{0B1CB96D-E8B4-4937-82A7-270690858820}"/>
              </a:ext>
            </a:extLst>
          </p:cNvPr>
          <p:cNvSpPr txBox="1"/>
          <p:nvPr/>
        </p:nvSpPr>
        <p:spPr>
          <a:xfrm>
            <a:off x="4083251" y="2477955"/>
            <a:ext cx="2047090" cy="461665"/>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400" b="1" dirty="0" err="1">
                <a:latin typeface="Albertus MT Lt" pitchFamily="2" charset="0"/>
              </a:rPr>
              <a:t>Pengukuran</a:t>
            </a:r>
            <a:endParaRPr lang="en-US" sz="2400" b="1" dirty="0">
              <a:latin typeface="Albertus MT Lt" pitchFamily="2" charset="0"/>
            </a:endParaRPr>
          </a:p>
        </p:txBody>
      </p:sp>
      <p:sp>
        <p:nvSpPr>
          <p:cNvPr id="61" name="TextBox 60"/>
          <p:cNvSpPr txBox="1"/>
          <p:nvPr/>
        </p:nvSpPr>
        <p:spPr>
          <a:xfrm>
            <a:off x="2798181" y="4077454"/>
            <a:ext cx="311063"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lgn="r" defTabSz="914400" fontAlgn="auto">
              <a:spcBef>
                <a:spcPts val="0"/>
              </a:spcBef>
              <a:spcAft>
                <a:spcPts val="0"/>
              </a:spcAft>
            </a:pPr>
            <a:r>
              <a:rPr lang="en-US" sz="3600" b="1" dirty="0">
                <a:solidFill>
                  <a:schemeClr val="tx1"/>
                </a:solidFill>
                <a:effectLst>
                  <a:outerShdw blurRad="38100" dist="38100" dir="2700000" algn="tl">
                    <a:srgbClr val="000000">
                      <a:alpha val="43137"/>
                    </a:srgbClr>
                  </a:outerShdw>
                </a:effectLst>
                <a:latin typeface="Albertus MT Lt" pitchFamily="2" charset="0"/>
              </a:rPr>
              <a:t>1</a:t>
            </a:r>
          </a:p>
        </p:txBody>
      </p:sp>
      <p:sp>
        <p:nvSpPr>
          <p:cNvPr id="62" name="TextBox 61"/>
          <p:cNvSpPr txBox="1"/>
          <p:nvPr/>
        </p:nvSpPr>
        <p:spPr>
          <a:xfrm>
            <a:off x="9295434" y="4236935"/>
            <a:ext cx="430701"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lgn="r" defTabSz="914400" fontAlgn="auto">
              <a:spcBef>
                <a:spcPts val="0"/>
              </a:spcBef>
              <a:spcAft>
                <a:spcPts val="0"/>
              </a:spcAft>
            </a:pPr>
            <a:r>
              <a:rPr lang="en-US" sz="3600" b="1" dirty="0">
                <a:solidFill>
                  <a:schemeClr val="tx1"/>
                </a:solidFill>
                <a:effectLst>
                  <a:outerShdw blurRad="38100" dist="38100" dir="2700000" algn="tl">
                    <a:srgbClr val="000000">
                      <a:alpha val="43137"/>
                    </a:srgbClr>
                  </a:outerShdw>
                </a:effectLst>
                <a:latin typeface="Albertus MT Lt" pitchFamily="2" charset="0"/>
              </a:rPr>
              <a:t>7</a:t>
            </a:r>
          </a:p>
        </p:txBody>
      </p:sp>
      <p:sp>
        <p:nvSpPr>
          <p:cNvPr id="63" name="TextBox 62"/>
          <p:cNvSpPr txBox="1"/>
          <p:nvPr/>
        </p:nvSpPr>
        <p:spPr>
          <a:xfrm>
            <a:off x="4857475" y="4179450"/>
            <a:ext cx="430701"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lgn="r" defTabSz="914400" fontAlgn="auto">
              <a:spcBef>
                <a:spcPts val="0"/>
              </a:spcBef>
              <a:spcAft>
                <a:spcPts val="0"/>
              </a:spcAft>
            </a:pPr>
            <a:r>
              <a:rPr lang="en-US" sz="3600" b="1" dirty="0">
                <a:solidFill>
                  <a:schemeClr val="tx1"/>
                </a:solidFill>
                <a:effectLst>
                  <a:outerShdw blurRad="38100" dist="38100" dir="2700000" algn="tl">
                    <a:srgbClr val="000000">
                      <a:alpha val="43137"/>
                    </a:srgbClr>
                  </a:outerShdw>
                </a:effectLst>
                <a:latin typeface="Albertus MT Lt" pitchFamily="2" charset="0"/>
              </a:rPr>
              <a:t>3</a:t>
            </a:r>
          </a:p>
        </p:txBody>
      </p:sp>
      <p:sp>
        <p:nvSpPr>
          <p:cNvPr id="64" name="TextBox 63"/>
          <p:cNvSpPr txBox="1"/>
          <p:nvPr/>
        </p:nvSpPr>
        <p:spPr>
          <a:xfrm>
            <a:off x="7063331" y="4150959"/>
            <a:ext cx="430701" cy="646331"/>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pPr algn="r" defTabSz="914400" fontAlgn="auto">
              <a:spcBef>
                <a:spcPts val="0"/>
              </a:spcBef>
              <a:spcAft>
                <a:spcPts val="0"/>
              </a:spcAft>
            </a:pPr>
            <a:r>
              <a:rPr lang="en-US" sz="3600" b="1" dirty="0">
                <a:solidFill>
                  <a:schemeClr val="tx1"/>
                </a:solidFill>
                <a:effectLst>
                  <a:outerShdw blurRad="38100" dist="38100" dir="2700000" algn="tl">
                    <a:srgbClr val="000000">
                      <a:alpha val="43137"/>
                    </a:srgbClr>
                  </a:outerShdw>
                </a:effectLst>
                <a:latin typeface="Albertus MT Lt" pitchFamily="2" charset="0"/>
              </a:rPr>
              <a:t>5</a:t>
            </a:r>
          </a:p>
        </p:txBody>
      </p:sp>
      <p:grpSp>
        <p:nvGrpSpPr>
          <p:cNvPr id="65" name="Group 64">
            <a:extLst>
              <a:ext uri="{FF2B5EF4-FFF2-40B4-BE49-F238E27FC236}">
                <a16:creationId xmlns:a16="http://schemas.microsoft.com/office/drawing/2014/main" id="{AF75FFD8-CD91-464A-8532-1AFC6959F902}"/>
              </a:ext>
            </a:extLst>
          </p:cNvPr>
          <p:cNvGrpSpPr/>
          <p:nvPr/>
        </p:nvGrpSpPr>
        <p:grpSpPr>
          <a:xfrm>
            <a:off x="132560" y="6319687"/>
            <a:ext cx="1873309" cy="300113"/>
            <a:chOff x="100503" y="6255392"/>
            <a:chExt cx="2540647" cy="451653"/>
          </a:xfrm>
        </p:grpSpPr>
        <p:pic>
          <p:nvPicPr>
            <p:cNvPr id="66" name="Picture 2" descr="Image result for uitm dihatiku transparent">
              <a:extLst>
                <a:ext uri="{FF2B5EF4-FFF2-40B4-BE49-F238E27FC236}">
                  <a16:creationId xmlns:a16="http://schemas.microsoft.com/office/drawing/2014/main" id="{7F8668F1-2D8F-4640-A69D-BAB11880AEE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C22D0CBC-BF08-48E5-A0A3-F189C6671E4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68" name="Picture 67">
              <a:extLst>
                <a:ext uri="{FF2B5EF4-FFF2-40B4-BE49-F238E27FC236}">
                  <a16:creationId xmlns:a16="http://schemas.microsoft.com/office/drawing/2014/main" id="{7F0E42DE-1F8E-4EE4-9434-D67B92A426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grpSp>
        <p:nvGrpSpPr>
          <p:cNvPr id="69" name="Group 68">
            <a:extLst>
              <a:ext uri="{FF2B5EF4-FFF2-40B4-BE49-F238E27FC236}">
                <a16:creationId xmlns:a16="http://schemas.microsoft.com/office/drawing/2014/main" id="{90C7DB76-015D-4F47-B3A0-3EBD7DC9F7D8}"/>
              </a:ext>
            </a:extLst>
          </p:cNvPr>
          <p:cNvGrpSpPr/>
          <p:nvPr/>
        </p:nvGrpSpPr>
        <p:grpSpPr>
          <a:xfrm>
            <a:off x="9705458" y="0"/>
            <a:ext cx="2395998" cy="872654"/>
            <a:chOff x="9796002" y="-73729"/>
            <a:chExt cx="2395998" cy="872654"/>
          </a:xfrm>
        </p:grpSpPr>
        <p:grpSp>
          <p:nvGrpSpPr>
            <p:cNvPr id="70" name="Group 69">
              <a:extLst>
                <a:ext uri="{FF2B5EF4-FFF2-40B4-BE49-F238E27FC236}">
                  <a16:creationId xmlns:a16="http://schemas.microsoft.com/office/drawing/2014/main" id="{FF43FD70-C7DD-465A-99BA-9048E2F79218}"/>
                </a:ext>
              </a:extLst>
            </p:cNvPr>
            <p:cNvGrpSpPr/>
            <p:nvPr/>
          </p:nvGrpSpPr>
          <p:grpSpPr>
            <a:xfrm>
              <a:off x="9796002" y="-73729"/>
              <a:ext cx="46337" cy="872654"/>
              <a:chOff x="9827962" y="-70601"/>
              <a:chExt cx="45719" cy="835624"/>
            </a:xfrm>
          </p:grpSpPr>
          <p:sp>
            <p:nvSpPr>
              <p:cNvPr id="72" name="Rectangle 71">
                <a:extLst>
                  <a:ext uri="{FF2B5EF4-FFF2-40B4-BE49-F238E27FC236}">
                    <a16:creationId xmlns:a16="http://schemas.microsoft.com/office/drawing/2014/main" id="{ED54AF7D-83E6-4FC4-9FFB-C18E3E29CB76}"/>
                  </a:ext>
                </a:extLst>
              </p:cNvPr>
              <p:cNvSpPr/>
              <p:nvPr/>
            </p:nvSpPr>
            <p:spPr>
              <a:xfrm>
                <a:off x="9827962" y="-70601"/>
                <a:ext cx="45719" cy="633413"/>
              </a:xfrm>
              <a:prstGeom prst="rect">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D3C45D3A-C6F4-4F2C-A5B5-15F25584EE8D}"/>
                  </a:ext>
                </a:extLst>
              </p:cNvPr>
              <p:cNvSpPr/>
              <p:nvPr/>
            </p:nvSpPr>
            <p:spPr>
              <a:xfrm>
                <a:off x="9827962" y="564998"/>
                <a:ext cx="45719" cy="200025"/>
              </a:xfrm>
              <a:prstGeom prst="rect">
                <a:avLst/>
              </a:prstGeom>
              <a:solidFill>
                <a:srgbClr val="92117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71" name="Picture 70">
              <a:extLst>
                <a:ext uri="{FF2B5EF4-FFF2-40B4-BE49-F238E27FC236}">
                  <a16:creationId xmlns:a16="http://schemas.microsoft.com/office/drawing/2014/main" id="{DBF4321D-F886-4ED2-8122-39E5700A2B27}"/>
                </a:ext>
              </a:extLst>
            </p:cNvPr>
            <p:cNvPicPr>
              <a:picLocks noChangeAspect="1"/>
            </p:cNvPicPr>
            <p:nvPr/>
          </p:nvPicPr>
          <p:blipFill>
            <a:blip r:embed="rId5" cstate="hqprint">
              <a:extLst>
                <a:ext uri="{BEBA8EAE-BF5A-486C-A8C5-ECC9F3942E4B}">
                  <a14:imgProps xmlns:a14="http://schemas.microsoft.com/office/drawing/2010/main">
                    <a14:imgLayer r:embed="rId6">
                      <a14:imgEffect>
                        <a14:saturation sat="300000"/>
                      </a14:imgEffect>
                    </a14:imgLayer>
                  </a14:imgProps>
                </a:ext>
                <a:ext uri="{28A0092B-C50C-407E-A947-70E740481C1C}">
                  <a14:useLocalDpi xmlns:a14="http://schemas.microsoft.com/office/drawing/2010/main" val="0"/>
                </a:ext>
              </a:extLst>
            </a:blip>
            <a:stretch>
              <a:fillRect/>
            </a:stretch>
          </p:blipFill>
          <p:spPr>
            <a:xfrm>
              <a:off x="9933864" y="94694"/>
              <a:ext cx="2258136" cy="582291"/>
            </a:xfrm>
            <a:prstGeom prst="rect">
              <a:avLst/>
            </a:prstGeom>
          </p:spPr>
        </p:pic>
      </p:grpSp>
    </p:spTree>
    <p:extLst>
      <p:ext uri="{BB962C8B-B14F-4D97-AF65-F5344CB8AC3E}">
        <p14:creationId xmlns:p14="http://schemas.microsoft.com/office/powerpoint/2010/main" val="3085138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a:extLst>
              <a:ext uri="{FF2B5EF4-FFF2-40B4-BE49-F238E27FC236}">
                <a16:creationId xmlns:a16="http://schemas.microsoft.com/office/drawing/2014/main" id="{0005D3B1-3C92-47D9-B575-1E9872EFBF5E}"/>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ＭＳ Ｐゴシック" charset="0"/>
              </a:rPr>
              <a:t>Latihan Minda &amp; </a:t>
            </a:r>
            <a:r>
              <a:rPr kumimoji="0" lang="en-US"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ＭＳ Ｐゴシック" charset="0"/>
              </a:rPr>
              <a:t>Ilusi</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ＭＳ Ｐゴシック" charset="0"/>
            </a:endParaRPr>
          </a:p>
        </p:txBody>
      </p:sp>
      <p:graphicFrame>
        <p:nvGraphicFramePr>
          <p:cNvPr id="2" name="Diagram 1">
            <a:extLst>
              <a:ext uri="{FF2B5EF4-FFF2-40B4-BE49-F238E27FC236}">
                <a16:creationId xmlns:a16="http://schemas.microsoft.com/office/drawing/2014/main" id="{279B558B-BB3A-4AF9-B13F-2E9748475477}"/>
              </a:ext>
            </a:extLst>
          </p:cNvPr>
          <p:cNvGraphicFramePr/>
          <p:nvPr>
            <p:extLst>
              <p:ext uri="{D42A27DB-BD31-4B8C-83A1-F6EECF244321}">
                <p14:modId xmlns:p14="http://schemas.microsoft.com/office/powerpoint/2010/main" val="972701445"/>
              </p:ext>
            </p:extLst>
          </p:nvPr>
        </p:nvGraphicFramePr>
        <p:xfrm>
          <a:off x="1105786" y="876044"/>
          <a:ext cx="9618657" cy="54705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oup 13">
            <a:extLst>
              <a:ext uri="{FF2B5EF4-FFF2-40B4-BE49-F238E27FC236}">
                <a16:creationId xmlns:a16="http://schemas.microsoft.com/office/drawing/2014/main" id="{22362891-7C27-43D7-8D83-ACF75ACFB0FF}"/>
              </a:ext>
            </a:extLst>
          </p:cNvPr>
          <p:cNvGrpSpPr/>
          <p:nvPr/>
        </p:nvGrpSpPr>
        <p:grpSpPr>
          <a:xfrm>
            <a:off x="132560" y="6319687"/>
            <a:ext cx="1873309" cy="300113"/>
            <a:chOff x="100503" y="6255392"/>
            <a:chExt cx="2540647" cy="451653"/>
          </a:xfrm>
        </p:grpSpPr>
        <p:pic>
          <p:nvPicPr>
            <p:cNvPr id="16" name="Picture 2" descr="Image result for uitm dihatiku transparent">
              <a:extLst>
                <a:ext uri="{FF2B5EF4-FFF2-40B4-BE49-F238E27FC236}">
                  <a16:creationId xmlns:a16="http://schemas.microsoft.com/office/drawing/2014/main" id="{AD7511BA-325E-4B1B-9A6F-69BE2371E38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346B05DE-7F70-4273-85F8-5DE62EC653F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18" name="Picture 17">
              <a:extLst>
                <a:ext uri="{FF2B5EF4-FFF2-40B4-BE49-F238E27FC236}">
                  <a16:creationId xmlns:a16="http://schemas.microsoft.com/office/drawing/2014/main" id="{25B6D66C-7C55-48AA-B1BC-9ADCCE6B985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1673902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7C6F73-E403-4BD3-857B-143CC708C887}"/>
              </a:ext>
            </a:extLst>
          </p:cNvPr>
          <p:cNvGrpSpPr/>
          <p:nvPr/>
        </p:nvGrpSpPr>
        <p:grpSpPr>
          <a:xfrm>
            <a:off x="9718883" y="3390"/>
            <a:ext cx="2395998" cy="872654"/>
            <a:chOff x="9796002" y="-73729"/>
            <a:chExt cx="2395998" cy="872654"/>
          </a:xfrm>
        </p:grpSpPr>
        <p:grpSp>
          <p:nvGrpSpPr>
            <p:cNvPr id="5" name="Group 4">
              <a:extLst>
                <a:ext uri="{FF2B5EF4-FFF2-40B4-BE49-F238E27FC236}">
                  <a16:creationId xmlns:a16="http://schemas.microsoft.com/office/drawing/2014/main" id="{21A4F903-A5E6-4BA7-9F97-EB2B86CE1A81}"/>
                </a:ext>
              </a:extLst>
            </p:cNvPr>
            <p:cNvGrpSpPr/>
            <p:nvPr/>
          </p:nvGrpSpPr>
          <p:grpSpPr>
            <a:xfrm>
              <a:off x="9796002" y="-73729"/>
              <a:ext cx="46337" cy="872654"/>
              <a:chOff x="9827962" y="-70601"/>
              <a:chExt cx="45719" cy="835624"/>
            </a:xfrm>
          </p:grpSpPr>
          <p:sp>
            <p:nvSpPr>
              <p:cNvPr id="11" name="Rectangle 10">
                <a:extLst>
                  <a:ext uri="{FF2B5EF4-FFF2-40B4-BE49-F238E27FC236}">
                    <a16:creationId xmlns:a16="http://schemas.microsoft.com/office/drawing/2014/main" id="{BDE9EF98-A78A-45BF-9314-A688FF05AC33}"/>
                  </a:ext>
                </a:extLst>
              </p:cNvPr>
              <p:cNvSpPr/>
              <p:nvPr/>
            </p:nvSpPr>
            <p:spPr>
              <a:xfrm>
                <a:off x="9827962" y="-70601"/>
                <a:ext cx="45719" cy="633413"/>
              </a:xfrm>
              <a:prstGeom prst="rect">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2DFBC65-8F12-4992-BC36-6A19EFFB914F}"/>
                  </a:ext>
                </a:extLst>
              </p:cNvPr>
              <p:cNvSpPr/>
              <p:nvPr/>
            </p:nvSpPr>
            <p:spPr>
              <a:xfrm>
                <a:off x="9827962" y="564998"/>
                <a:ext cx="45719" cy="200025"/>
              </a:xfrm>
              <a:prstGeom prst="rect">
                <a:avLst/>
              </a:prstGeom>
              <a:solidFill>
                <a:srgbClr val="92117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6B937F7E-A60B-4080-B9DC-12775339AF83}"/>
                </a:ext>
              </a:extLst>
            </p:cNvPr>
            <p:cNvPicPr>
              <a:picLocks noChangeAspect="1"/>
            </p:cNvPicPr>
            <p:nvPr/>
          </p:nvPicPr>
          <p:blipFill>
            <a:blip r:embed="rId2" cstate="hq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9933864" y="94694"/>
              <a:ext cx="2258136" cy="582291"/>
            </a:xfrm>
            <a:prstGeom prst="rect">
              <a:avLst/>
            </a:prstGeom>
          </p:spPr>
        </p:pic>
      </p:grpSp>
      <p:sp>
        <p:nvSpPr>
          <p:cNvPr id="13" name="Title 5">
            <a:extLst>
              <a:ext uri="{FF2B5EF4-FFF2-40B4-BE49-F238E27FC236}">
                <a16:creationId xmlns:a16="http://schemas.microsoft.com/office/drawing/2014/main" id="{633E4CAB-E860-4A49-94A1-55007574B066}"/>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Latihan</a:t>
            </a:r>
            <a:r>
              <a:rPr lang="en-US" sz="3600" b="1" dirty="0">
                <a:solidFill>
                  <a:schemeClr val="bg1"/>
                </a:solidFill>
                <a:effectLst>
                  <a:outerShdw blurRad="38100" dist="38100" dir="2700000" algn="tl">
                    <a:srgbClr val="000000">
                      <a:alpha val="43137"/>
                    </a:srgbClr>
                  </a:outerShdw>
                </a:effectLst>
                <a:latin typeface="Trebuchet MS" panose="020B0603020202020204" pitchFamily="34" charset="0"/>
              </a:rPr>
              <a:t> Mata</a:t>
            </a: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5282" y="1378089"/>
            <a:ext cx="6590180" cy="4791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a:extLst>
              <a:ext uri="{FF2B5EF4-FFF2-40B4-BE49-F238E27FC236}">
                <a16:creationId xmlns:a16="http://schemas.microsoft.com/office/drawing/2014/main" id="{A9AADB38-4D55-4F4C-B5C0-3EFF5A87B834}"/>
              </a:ext>
            </a:extLst>
          </p:cNvPr>
          <p:cNvGrpSpPr/>
          <p:nvPr/>
        </p:nvGrpSpPr>
        <p:grpSpPr>
          <a:xfrm>
            <a:off x="132560" y="6319687"/>
            <a:ext cx="1873309" cy="300113"/>
            <a:chOff x="100503" y="6255392"/>
            <a:chExt cx="2540647" cy="451653"/>
          </a:xfrm>
        </p:grpSpPr>
        <p:pic>
          <p:nvPicPr>
            <p:cNvPr id="16" name="Picture 2" descr="Image result for uitm dihatiku transparent">
              <a:extLst>
                <a:ext uri="{FF2B5EF4-FFF2-40B4-BE49-F238E27FC236}">
                  <a16:creationId xmlns:a16="http://schemas.microsoft.com/office/drawing/2014/main" id="{D0017765-6030-4517-B8A9-4BBDD1EE73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EF8195A7-0E79-4A1E-B427-5F7F6DD2B7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19" name="Picture 18">
              <a:extLst>
                <a:ext uri="{FF2B5EF4-FFF2-40B4-BE49-F238E27FC236}">
                  <a16:creationId xmlns:a16="http://schemas.microsoft.com/office/drawing/2014/main" id="{69E3C295-813D-4C49-85E6-D93033058D3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398089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7C6F73-E403-4BD3-857B-143CC708C887}"/>
              </a:ext>
            </a:extLst>
          </p:cNvPr>
          <p:cNvGrpSpPr/>
          <p:nvPr/>
        </p:nvGrpSpPr>
        <p:grpSpPr>
          <a:xfrm>
            <a:off x="9718883" y="3390"/>
            <a:ext cx="2395998" cy="872654"/>
            <a:chOff x="9796002" y="-73729"/>
            <a:chExt cx="2395998" cy="872654"/>
          </a:xfrm>
        </p:grpSpPr>
        <p:grpSp>
          <p:nvGrpSpPr>
            <p:cNvPr id="5" name="Group 4">
              <a:extLst>
                <a:ext uri="{FF2B5EF4-FFF2-40B4-BE49-F238E27FC236}">
                  <a16:creationId xmlns:a16="http://schemas.microsoft.com/office/drawing/2014/main" id="{21A4F903-A5E6-4BA7-9F97-EB2B86CE1A81}"/>
                </a:ext>
              </a:extLst>
            </p:cNvPr>
            <p:cNvGrpSpPr/>
            <p:nvPr/>
          </p:nvGrpSpPr>
          <p:grpSpPr>
            <a:xfrm>
              <a:off x="9796002" y="-73729"/>
              <a:ext cx="46337" cy="872654"/>
              <a:chOff x="9827962" y="-70601"/>
              <a:chExt cx="45719" cy="835624"/>
            </a:xfrm>
          </p:grpSpPr>
          <p:sp>
            <p:nvSpPr>
              <p:cNvPr id="11" name="Rectangle 10">
                <a:extLst>
                  <a:ext uri="{FF2B5EF4-FFF2-40B4-BE49-F238E27FC236}">
                    <a16:creationId xmlns:a16="http://schemas.microsoft.com/office/drawing/2014/main" id="{BDE9EF98-A78A-45BF-9314-A688FF05AC33}"/>
                  </a:ext>
                </a:extLst>
              </p:cNvPr>
              <p:cNvSpPr/>
              <p:nvPr/>
            </p:nvSpPr>
            <p:spPr>
              <a:xfrm>
                <a:off x="9827962" y="-70601"/>
                <a:ext cx="45719" cy="633413"/>
              </a:xfrm>
              <a:prstGeom prst="rect">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2DFBC65-8F12-4992-BC36-6A19EFFB914F}"/>
                  </a:ext>
                </a:extLst>
              </p:cNvPr>
              <p:cNvSpPr/>
              <p:nvPr/>
            </p:nvSpPr>
            <p:spPr>
              <a:xfrm>
                <a:off x="9827962" y="564998"/>
                <a:ext cx="45719" cy="200025"/>
              </a:xfrm>
              <a:prstGeom prst="rect">
                <a:avLst/>
              </a:prstGeom>
              <a:solidFill>
                <a:srgbClr val="92117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6B937F7E-A60B-4080-B9DC-12775339AF83}"/>
                </a:ext>
              </a:extLst>
            </p:cNvPr>
            <p:cNvPicPr>
              <a:picLocks noChangeAspect="1"/>
            </p:cNvPicPr>
            <p:nvPr/>
          </p:nvPicPr>
          <p:blipFill>
            <a:blip r:embed="rId2" cstate="hq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9933864" y="94694"/>
              <a:ext cx="2258136" cy="582291"/>
            </a:xfrm>
            <a:prstGeom prst="rect">
              <a:avLst/>
            </a:prstGeom>
          </p:spPr>
        </p:pic>
      </p:grpSp>
      <p:sp>
        <p:nvSpPr>
          <p:cNvPr id="13" name="Title 5">
            <a:extLst>
              <a:ext uri="{FF2B5EF4-FFF2-40B4-BE49-F238E27FC236}">
                <a16:creationId xmlns:a16="http://schemas.microsoft.com/office/drawing/2014/main" id="{633E4CAB-E860-4A49-94A1-55007574B066}"/>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Latihan</a:t>
            </a:r>
            <a:r>
              <a:rPr lang="en-US" sz="3600" b="1" dirty="0">
                <a:solidFill>
                  <a:schemeClr val="bg1"/>
                </a:solidFill>
                <a:effectLst>
                  <a:outerShdw blurRad="38100" dist="38100" dir="2700000" algn="tl">
                    <a:srgbClr val="000000">
                      <a:alpha val="43137"/>
                    </a:srgbClr>
                  </a:outerShdw>
                </a:effectLst>
                <a:latin typeface="Trebuchet MS" panose="020B0603020202020204" pitchFamily="34" charset="0"/>
              </a:rPr>
              <a:t> Mata</a:t>
            </a: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6932" y="1543053"/>
            <a:ext cx="6344973" cy="4626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a:extLst>
              <a:ext uri="{FF2B5EF4-FFF2-40B4-BE49-F238E27FC236}">
                <a16:creationId xmlns:a16="http://schemas.microsoft.com/office/drawing/2014/main" id="{20BC1E5D-81DA-4D2F-BD79-EBACD0B71558}"/>
              </a:ext>
            </a:extLst>
          </p:cNvPr>
          <p:cNvGrpSpPr/>
          <p:nvPr/>
        </p:nvGrpSpPr>
        <p:grpSpPr>
          <a:xfrm>
            <a:off x="132560" y="6319687"/>
            <a:ext cx="1873309" cy="300113"/>
            <a:chOff x="100503" y="6255392"/>
            <a:chExt cx="2540647" cy="451653"/>
          </a:xfrm>
        </p:grpSpPr>
        <p:pic>
          <p:nvPicPr>
            <p:cNvPr id="16" name="Picture 2" descr="Image result for uitm dihatiku transparent">
              <a:extLst>
                <a:ext uri="{FF2B5EF4-FFF2-40B4-BE49-F238E27FC236}">
                  <a16:creationId xmlns:a16="http://schemas.microsoft.com/office/drawing/2014/main" id="{2DC7CE5C-63F5-47F8-981D-961B24ECC70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C756D0C-694C-45E9-BFDD-C1273C4109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19" name="Picture 18">
              <a:extLst>
                <a:ext uri="{FF2B5EF4-FFF2-40B4-BE49-F238E27FC236}">
                  <a16:creationId xmlns:a16="http://schemas.microsoft.com/office/drawing/2014/main" id="{A2BCC774-2763-4170-A977-0405D57BC12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20357705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5">
            <a:extLst>
              <a:ext uri="{FF2B5EF4-FFF2-40B4-BE49-F238E27FC236}">
                <a16:creationId xmlns:a16="http://schemas.microsoft.com/office/drawing/2014/main" id="{8B95C227-8DDE-4D87-AE83-96DCC6E88937}"/>
              </a:ext>
            </a:extLst>
          </p:cNvPr>
          <p:cNvSpPr txBox="1">
            <a:spLocks/>
          </p:cNvSpPr>
          <p:nvPr/>
        </p:nvSpPr>
        <p:spPr bwMode="auto">
          <a:xfrm>
            <a:off x="1661204" y="2899278"/>
            <a:ext cx="8871363"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ms-MY"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ＭＳ Ｐゴシック" charset="0"/>
              </a:rPr>
              <a:t>Kaedah Bacaan Pantas</a:t>
            </a:r>
          </a:p>
        </p:txBody>
      </p:sp>
      <p:grpSp>
        <p:nvGrpSpPr>
          <p:cNvPr id="14" name="Group 13">
            <a:extLst>
              <a:ext uri="{FF2B5EF4-FFF2-40B4-BE49-F238E27FC236}">
                <a16:creationId xmlns:a16="http://schemas.microsoft.com/office/drawing/2014/main" id="{70BB43E1-090B-445A-8EFC-76AC12778EAE}"/>
              </a:ext>
            </a:extLst>
          </p:cNvPr>
          <p:cNvGrpSpPr/>
          <p:nvPr/>
        </p:nvGrpSpPr>
        <p:grpSpPr>
          <a:xfrm>
            <a:off x="132560" y="6319687"/>
            <a:ext cx="1873309" cy="300113"/>
            <a:chOff x="100503" y="6255392"/>
            <a:chExt cx="2540647" cy="451653"/>
          </a:xfrm>
        </p:grpSpPr>
        <p:pic>
          <p:nvPicPr>
            <p:cNvPr id="16" name="Picture 2" descr="Image result for uitm dihatiku transparent">
              <a:extLst>
                <a:ext uri="{FF2B5EF4-FFF2-40B4-BE49-F238E27FC236}">
                  <a16:creationId xmlns:a16="http://schemas.microsoft.com/office/drawing/2014/main" id="{68633887-4ADE-40B2-9BA5-9BDD3509C99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627526DD-0EB5-4E5A-B892-553AA75EB1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18" name="Picture 17">
              <a:extLst>
                <a:ext uri="{FF2B5EF4-FFF2-40B4-BE49-F238E27FC236}">
                  <a16:creationId xmlns:a16="http://schemas.microsoft.com/office/drawing/2014/main" id="{E7AB87D4-7228-4F4B-A493-3E60EB6FC44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745841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712871" y="1176130"/>
            <a:ext cx="5088834" cy="4505739"/>
          </a:xfrm>
        </p:spPr>
        <p:txBody>
          <a:bodyPr>
            <a:normAutofit/>
          </a:bodyPr>
          <a:lstStyle/>
          <a:p>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Kaedah</a:t>
            </a:r>
            <a:r>
              <a:rPr lang="en-GB" sz="2000" dirty="0">
                <a:latin typeface="Arial" panose="020B0604020202020204" pitchFamily="34" charset="0"/>
                <a:cs typeface="Arial" panose="020B0604020202020204" pitchFamily="34" charset="0"/>
              </a:rPr>
              <a:t> yang paling </a:t>
            </a:r>
            <a:r>
              <a:rPr lang="en-GB" sz="2000" dirty="0" err="1">
                <a:latin typeface="Arial" panose="020B0604020202020204" pitchFamily="34" charset="0"/>
                <a:cs typeface="Arial" panose="020B0604020202020204" pitchFamily="34" charset="0"/>
              </a:rPr>
              <a:t>asas</a:t>
            </a:r>
            <a:r>
              <a:rPr lang="en-GB" sz="2000" dirty="0">
                <a:latin typeface="Arial" panose="020B0604020202020204" pitchFamily="34" charset="0"/>
                <a:cs typeface="Arial" panose="020B0604020202020204" pitchFamily="34" charset="0"/>
              </a:rPr>
              <a:t> </a:t>
            </a:r>
          </a:p>
          <a:p>
            <a:pPr algn="just"/>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Selain</a:t>
            </a:r>
            <a:r>
              <a:rPr lang="en-GB" sz="2000"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jari</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pensil</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atau</a:t>
            </a:r>
            <a:r>
              <a:rPr lang="en-GB" sz="2000" b="1" dirty="0">
                <a:latin typeface="Arial" panose="020B0604020202020204" pitchFamily="34" charset="0"/>
                <a:cs typeface="Arial" panose="020B0604020202020204" pitchFamily="34" charset="0"/>
              </a:rPr>
              <a:t> pen, </a:t>
            </a:r>
            <a:r>
              <a:rPr lang="en-GB" sz="2000" b="1" dirty="0" err="1">
                <a:latin typeface="Arial" panose="020B0604020202020204" pitchFamily="34" charset="0"/>
                <a:cs typeface="Arial" panose="020B0604020202020204" pitchFamily="34" charset="0"/>
              </a:rPr>
              <a:t>lidi</a:t>
            </a:r>
            <a:r>
              <a:rPr lang="en-GB" sz="2000" b="1" dirty="0">
                <a:latin typeface="Arial" panose="020B0604020202020204" pitchFamily="34" charset="0"/>
                <a:cs typeface="Arial" panose="020B0604020202020204" pitchFamily="34" charset="0"/>
              </a:rPr>
              <a:t>, dan straw </a:t>
            </a:r>
            <a:r>
              <a:rPr lang="en-GB" sz="2000" b="1" dirty="0" err="1">
                <a:latin typeface="Arial" panose="020B0604020202020204" pitchFamily="34" charset="0"/>
                <a:cs typeface="Arial" panose="020B0604020202020204" pitchFamily="34" charset="0"/>
              </a:rPr>
              <a:t>boleh</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digunakan</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sebagai</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penanda</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atau</a:t>
            </a:r>
            <a:r>
              <a:rPr lang="en-GB" sz="2000" b="1" dirty="0">
                <a:latin typeface="Arial" panose="020B0604020202020204" pitchFamily="34" charset="0"/>
                <a:cs typeface="Arial" panose="020B0604020202020204" pitchFamily="34" charset="0"/>
              </a:rPr>
              <a:t> </a:t>
            </a:r>
            <a:r>
              <a:rPr lang="en-GB" sz="2000" b="1" dirty="0" err="1">
                <a:latin typeface="Arial" panose="020B0604020202020204" pitchFamily="34" charset="0"/>
                <a:cs typeface="Arial" panose="020B0604020202020204" pitchFamily="34" charset="0"/>
              </a:rPr>
              <a:t>penunjuk</a:t>
            </a:r>
            <a:r>
              <a:rPr lang="en-GB" sz="2000" b="1" dirty="0">
                <a:latin typeface="Arial" panose="020B0604020202020204" pitchFamily="34" charset="0"/>
                <a:cs typeface="Arial" panose="020B0604020202020204" pitchFamily="34" charset="0"/>
              </a:rPr>
              <a:t> </a:t>
            </a:r>
          </a:p>
          <a:p>
            <a:pPr algn="just"/>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Tujuan</a:t>
            </a:r>
            <a:r>
              <a:rPr lang="en-GB" sz="2000" dirty="0">
                <a:latin typeface="Arial" panose="020B0604020202020204" pitchFamily="34" charset="0"/>
                <a:cs typeface="Arial" panose="020B0604020202020204" pitchFamily="34" charset="0"/>
              </a:rPr>
              <a:t> - </a:t>
            </a:r>
            <a:r>
              <a:rPr lang="en-GB" sz="2000" dirty="0" err="1">
                <a:latin typeface="Arial" panose="020B0604020202020204" pitchFamily="34" charset="0"/>
                <a:cs typeface="Arial" panose="020B0604020202020204" pitchFamily="34" charset="0"/>
              </a:rPr>
              <a:t>memandu</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mata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serta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membimbing</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kelajuan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mata</a:t>
            </a:r>
            <a:r>
              <a:rPr lang="en-GB" sz="2000" dirty="0">
                <a:latin typeface="Arial" panose="020B0604020202020204" pitchFamily="34" charset="0"/>
                <a:cs typeface="Arial" panose="020B0604020202020204" pitchFamily="34" charset="0"/>
              </a:rPr>
              <a:t> di </a:t>
            </a:r>
            <a:r>
              <a:rPr lang="en-GB" sz="2000" dirty="0" err="1">
                <a:latin typeface="Arial" panose="020B0604020202020204" pitchFamily="34" charset="0"/>
                <a:cs typeface="Arial" panose="020B0604020202020204" pitchFamily="34" charset="0"/>
              </a:rPr>
              <a:t>atas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teks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bacaan</a:t>
            </a:r>
            <a:r>
              <a:rPr lang="en-GB" sz="2000" dirty="0">
                <a:latin typeface="Arial" panose="020B0604020202020204" pitchFamily="34" charset="0"/>
                <a:cs typeface="Arial" panose="020B0604020202020204" pitchFamily="34" charset="0"/>
              </a:rPr>
              <a:t> </a:t>
            </a:r>
          </a:p>
          <a:p>
            <a:pPr algn="just"/>
            <a:r>
              <a:rPr lang="en-GB" sz="2000" dirty="0">
                <a:latin typeface="Arial" panose="020B0604020202020204" pitchFamily="34" charset="0"/>
                <a:cs typeface="Arial" panose="020B0604020202020204" pitchFamily="34" charset="0"/>
              </a:rPr>
              <a:t> Mata </a:t>
            </a:r>
            <a:r>
              <a:rPr lang="en-GB" sz="2000" dirty="0" err="1">
                <a:latin typeface="Arial" panose="020B0604020202020204" pitchFamily="34" charset="0"/>
                <a:cs typeface="Arial" panose="020B0604020202020204" pitchFamily="34" charset="0"/>
              </a:rPr>
              <a:t>boleh</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difokuskan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kepada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penanda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bagi</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mengelakkan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pengulangan</a:t>
            </a:r>
            <a:r>
              <a:rPr lang="en-GB" sz="2000" dirty="0">
                <a:latin typeface="Arial" panose="020B0604020202020204" pitchFamily="34" charset="0"/>
                <a:cs typeface="Arial" panose="020B0604020202020204" pitchFamily="34" charset="0"/>
              </a:rPr>
              <a:t> dan liar </a:t>
            </a:r>
            <a:r>
              <a:rPr lang="en-GB" sz="2000" dirty="0" err="1">
                <a:latin typeface="Arial" panose="020B0604020202020204" pitchFamily="34" charset="0"/>
                <a:cs typeface="Arial" panose="020B0604020202020204" pitchFamily="34" charset="0"/>
              </a:rPr>
              <a:t>mata</a:t>
            </a:r>
            <a:r>
              <a:rPr lang="en-GB" sz="2000" dirty="0">
                <a:latin typeface="Arial" panose="020B0604020202020204" pitchFamily="34" charset="0"/>
                <a:cs typeface="Arial" panose="020B0604020202020204" pitchFamily="34" charset="0"/>
              </a:rPr>
              <a:t> </a:t>
            </a:r>
          </a:p>
        </p:txBody>
      </p:sp>
      <p:sp>
        <p:nvSpPr>
          <p:cNvPr id="4" name="Text Placeholder 14">
            <a:extLst>
              <a:ext uri="{FF2B5EF4-FFF2-40B4-BE49-F238E27FC236}">
                <a16:creationId xmlns:a16="http://schemas.microsoft.com/office/drawing/2014/main" id="{73CCCF7A-5CF6-4626-9B49-657EC8B9B34A}"/>
              </a:ext>
            </a:extLst>
          </p:cNvPr>
          <p:cNvSpPr txBox="1">
            <a:spLocks/>
          </p:cNvSpPr>
          <p:nvPr/>
        </p:nvSpPr>
        <p:spPr>
          <a:xfrm>
            <a:off x="6222974" y="1188239"/>
            <a:ext cx="5088834" cy="4505739"/>
          </a:xfrm>
          <a:prstGeom prst="rect">
            <a:avLst/>
          </a:prstGeom>
        </p:spPr>
        <p:txBody>
          <a:bodyPr vert="horz" lIns="91440" tIns="45720" rIns="91440" bIns="45720" rtlCol="0" anchor="ctr">
            <a:normAutofit/>
          </a:bodyPr>
          <a:lstStyle>
            <a:lvl1pPr marL="190510" indent="-190510" algn="l" defTabSz="914400" rtl="0" eaLnBrk="1" latinLnBrk="0" hangingPunct="1">
              <a:lnSpc>
                <a:spcPct val="90000"/>
              </a:lnSpc>
              <a:spcBef>
                <a:spcPts val="1000"/>
              </a:spcBef>
              <a:buFont typeface="Wingdings" panose="05000000000000000000" pitchFamily="2" charset="2"/>
              <a:buChar char="n"/>
              <a:defRPr sz="1333"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latin typeface="Arial" panose="020B0604020202020204" pitchFamily="34" charset="0"/>
                <a:cs typeface="Arial" panose="020B0604020202020204" pitchFamily="34" charset="0"/>
              </a:rPr>
              <a:t> Cara paling </a:t>
            </a:r>
            <a:r>
              <a:rPr lang="en-GB" sz="2000" dirty="0" err="1">
                <a:latin typeface="Arial" panose="020B0604020202020204" pitchFamily="34" charset="0"/>
                <a:cs typeface="Arial" panose="020B0604020202020204" pitchFamily="34" charset="0"/>
              </a:rPr>
              <a:t>berkesan</a:t>
            </a:r>
            <a:r>
              <a:rPr lang="en-GB" sz="2000" dirty="0">
                <a:latin typeface="Arial" panose="020B0604020202020204" pitchFamily="34" charset="0"/>
                <a:cs typeface="Arial" panose="020B0604020202020204" pitchFamily="34" charset="0"/>
              </a:rPr>
              <a:t> </a:t>
            </a:r>
          </a:p>
          <a:p>
            <a:pPr lvl="1"/>
            <a:r>
              <a:rPr lang="en-GB" sz="2000" dirty="0" err="1">
                <a:latin typeface="Arial" panose="020B0604020202020204" pitchFamily="34" charset="0"/>
                <a:cs typeface="Arial" panose="020B0604020202020204" pitchFamily="34" charset="0"/>
              </a:rPr>
              <a:t>meletakkan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penanda</a:t>
            </a:r>
            <a:r>
              <a:rPr lang="en-GB" sz="2000" dirty="0">
                <a:latin typeface="Arial" panose="020B0604020202020204" pitchFamily="34" charset="0"/>
                <a:cs typeface="Arial" panose="020B0604020202020204" pitchFamily="34" charset="0"/>
              </a:rPr>
              <a:t> pada </a:t>
            </a:r>
            <a:r>
              <a:rPr lang="en-GB" sz="2000" dirty="0" err="1">
                <a:latin typeface="Arial" panose="020B0604020202020204" pitchFamily="34" charset="0"/>
                <a:cs typeface="Arial" panose="020B0604020202020204" pitchFamily="34" charset="0"/>
              </a:rPr>
              <a:t>atas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baris</a:t>
            </a:r>
            <a:endParaRPr lang="en-GB" sz="2000" dirty="0">
              <a:latin typeface="Arial" panose="020B0604020202020204" pitchFamily="34" charset="0"/>
              <a:cs typeface="Arial" panose="020B0604020202020204" pitchFamily="34" charset="0"/>
            </a:endParaRPr>
          </a:p>
          <a:p>
            <a:pPr lvl="1"/>
            <a:r>
              <a:rPr lang="en-GB" sz="2000" dirty="0" err="1">
                <a:latin typeface="Arial" panose="020B0604020202020204" pitchFamily="34" charset="0"/>
                <a:cs typeface="Arial" panose="020B0604020202020204" pitchFamily="34" charset="0"/>
              </a:rPr>
              <a:t>menggerakkan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mata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selari</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dengan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pergerakan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penanda</a:t>
            </a:r>
            <a:r>
              <a:rPr lang="en-GB" sz="2000" dirty="0">
                <a:latin typeface="Arial" panose="020B0604020202020204" pitchFamily="34" charset="0"/>
                <a:cs typeface="Arial" panose="020B0604020202020204" pitchFamily="34" charset="0"/>
              </a:rPr>
              <a:t> </a:t>
            </a:r>
          </a:p>
          <a:p>
            <a:pPr algn="just"/>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Jika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sampai</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ke</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penghujung</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baris</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letakkan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penanda</a:t>
            </a:r>
            <a:r>
              <a:rPr lang="en-GB" sz="2000" dirty="0">
                <a:latin typeface="Arial" panose="020B0604020202020204" pitchFamily="34" charset="0"/>
                <a:cs typeface="Arial" panose="020B0604020202020204" pitchFamily="34" charset="0"/>
              </a:rPr>
              <a:t> pada </a:t>
            </a:r>
            <a:r>
              <a:rPr lang="en-GB" sz="2000" dirty="0" err="1">
                <a:latin typeface="Arial" panose="020B0604020202020204" pitchFamily="34" charset="0"/>
                <a:cs typeface="Arial" panose="020B0604020202020204" pitchFamily="34" charset="0"/>
              </a:rPr>
              <a:t>baris</a:t>
            </a:r>
            <a:r>
              <a:rPr lang="en-GB" sz="2000" dirty="0">
                <a:latin typeface="Arial" panose="020B0604020202020204" pitchFamily="34" charset="0"/>
                <a:cs typeface="Arial" panose="020B0604020202020204" pitchFamily="34" charset="0"/>
              </a:rPr>
              <a:t> yang </a:t>
            </a:r>
            <a:r>
              <a:rPr lang="en-GB" sz="2000" dirty="0" err="1">
                <a:latin typeface="Arial" panose="020B0604020202020204" pitchFamily="34" charset="0"/>
                <a:cs typeface="Arial" panose="020B0604020202020204" pitchFamily="34" charset="0"/>
              </a:rPr>
              <a:t>seterusnya</a:t>
            </a:r>
            <a:r>
              <a:rPr lang="en-GB" sz="2000" dirty="0">
                <a:latin typeface="Arial" panose="020B0604020202020204" pitchFamily="34" charset="0"/>
                <a:cs typeface="Arial" panose="020B0604020202020204" pitchFamily="34" charset="0"/>
              </a:rPr>
              <a:t> dan </a:t>
            </a:r>
            <a:r>
              <a:rPr lang="en-GB" sz="2000" dirty="0" err="1">
                <a:latin typeface="Arial" panose="020B0604020202020204" pitchFamily="34" charset="0"/>
                <a:cs typeface="Arial" panose="020B0604020202020204" pitchFamily="34" charset="0"/>
              </a:rPr>
              <a:t>teruskan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pergerakan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mata</a:t>
            </a:r>
            <a:r>
              <a:rPr lang="en-GB" sz="2000" dirty="0">
                <a:latin typeface="Arial" panose="020B0604020202020204" pitchFamily="34" charset="0"/>
                <a:cs typeface="Arial" panose="020B0604020202020204" pitchFamily="34" charset="0"/>
              </a:rPr>
              <a:t> dan </a:t>
            </a:r>
            <a:r>
              <a:rPr lang="en-GB" sz="2000" dirty="0" err="1">
                <a:latin typeface="Arial" panose="020B0604020202020204" pitchFamily="34" charset="0"/>
                <a:cs typeface="Arial" panose="020B0604020202020204" pitchFamily="34" charset="0"/>
              </a:rPr>
              <a:t>bacaan</a:t>
            </a:r>
            <a:r>
              <a:rPr lang="en-GB" sz="2000" dirty="0">
                <a:latin typeface="Arial" panose="020B0604020202020204" pitchFamily="34" charset="0"/>
                <a:cs typeface="Arial" panose="020B0604020202020204" pitchFamily="34" charset="0"/>
              </a:rPr>
              <a:t> </a:t>
            </a:r>
          </a:p>
          <a:p>
            <a:pPr algn="just"/>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Lakukan</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berulang-ulang</a:t>
            </a:r>
            <a:r>
              <a:rPr lang="en-GB" sz="2000" dirty="0">
                <a:latin typeface="Arial" panose="020B0604020202020204" pitchFamily="34" charset="0"/>
                <a:cs typeface="Arial" panose="020B0604020202020204" pitchFamily="34" charset="0"/>
              </a:rPr>
              <a:t> kali </a:t>
            </a:r>
            <a:r>
              <a:rPr lang="en-GB" sz="2000" dirty="0" err="1">
                <a:latin typeface="Arial" panose="020B0604020202020204" pitchFamily="34" charset="0"/>
                <a:cs typeface="Arial" panose="020B0604020202020204" pitchFamily="34" charset="0"/>
              </a:rPr>
              <a:t>sehingga</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menjadi</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kebiasaan</a:t>
            </a:r>
            <a:endParaRPr lang="en-GB" sz="200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89E590DC-2D33-4AB3-8D83-E89759014D0A}"/>
              </a:ext>
            </a:extLst>
          </p:cNvPr>
          <p:cNvSpPr/>
          <p:nvPr/>
        </p:nvSpPr>
        <p:spPr>
          <a:xfrm>
            <a:off x="9718883" y="3390"/>
            <a:ext cx="46337" cy="661482"/>
          </a:xfrm>
          <a:prstGeom prst="rect">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2EDF30E-3D27-4F3C-9857-B838471CF138}"/>
              </a:ext>
            </a:extLst>
          </p:cNvPr>
          <p:cNvSpPr/>
          <p:nvPr/>
        </p:nvSpPr>
        <p:spPr>
          <a:xfrm>
            <a:off x="9718883" y="667155"/>
            <a:ext cx="46337" cy="208889"/>
          </a:xfrm>
          <a:prstGeom prst="rect">
            <a:avLst/>
          </a:prstGeom>
          <a:solidFill>
            <a:srgbClr val="92117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F175433-1E09-42EA-9E9A-8F3ADC1B1E51}"/>
              </a:ext>
            </a:extLst>
          </p:cNvPr>
          <p:cNvPicPr>
            <a:picLocks noChangeAspect="1"/>
          </p:cNvPicPr>
          <p:nvPr/>
        </p:nvPicPr>
        <p:blipFill>
          <a:blip r:embed="rId2" cstate="hq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9856745" y="171813"/>
            <a:ext cx="2258136" cy="582291"/>
          </a:xfrm>
          <a:prstGeom prst="rect">
            <a:avLst/>
          </a:prstGeom>
        </p:spPr>
      </p:pic>
      <p:sp>
        <p:nvSpPr>
          <p:cNvPr id="12" name="Title 5">
            <a:extLst>
              <a:ext uri="{FF2B5EF4-FFF2-40B4-BE49-F238E27FC236}">
                <a16:creationId xmlns:a16="http://schemas.microsoft.com/office/drawing/2014/main" id="{633E4CAB-E860-4A49-94A1-55007574B066}"/>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Kaedah</a:t>
            </a:r>
            <a:r>
              <a:rPr lang="en-US" sz="3600" b="1"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Pergerakan</a:t>
            </a:r>
            <a:r>
              <a:rPr lang="en-US" sz="3600" b="1"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Tangan</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pSp>
        <p:nvGrpSpPr>
          <p:cNvPr id="13" name="Group 12">
            <a:extLst>
              <a:ext uri="{FF2B5EF4-FFF2-40B4-BE49-F238E27FC236}">
                <a16:creationId xmlns:a16="http://schemas.microsoft.com/office/drawing/2014/main" id="{7A03AD72-0D7E-4A91-B5E1-205FC66E502F}"/>
              </a:ext>
            </a:extLst>
          </p:cNvPr>
          <p:cNvGrpSpPr/>
          <p:nvPr/>
        </p:nvGrpSpPr>
        <p:grpSpPr>
          <a:xfrm>
            <a:off x="132560" y="6319687"/>
            <a:ext cx="1873309" cy="300113"/>
            <a:chOff x="100503" y="6255392"/>
            <a:chExt cx="2540647" cy="451653"/>
          </a:xfrm>
        </p:grpSpPr>
        <p:pic>
          <p:nvPicPr>
            <p:cNvPr id="14" name="Picture 2" descr="Image result for uitm dihatiku transparent">
              <a:extLst>
                <a:ext uri="{FF2B5EF4-FFF2-40B4-BE49-F238E27FC236}">
                  <a16:creationId xmlns:a16="http://schemas.microsoft.com/office/drawing/2014/main" id="{66ED699A-9301-4C2E-94D7-C58699DC111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3654E002-32BC-410C-9D3A-A08F72A4AF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17" name="Picture 16">
              <a:extLst>
                <a:ext uri="{FF2B5EF4-FFF2-40B4-BE49-F238E27FC236}">
                  <a16:creationId xmlns:a16="http://schemas.microsoft.com/office/drawing/2014/main" id="{DDC5AE53-F4C4-48CF-8A10-7AAC0A131DC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9101362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25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25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25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par>
                          <p:cTn id="15" fill="hold">
                            <p:stCondLst>
                              <p:cond delay="250"/>
                            </p:stCondLst>
                            <p:childTnLst>
                              <p:par>
                                <p:cTn id="16" presetID="1" presetClass="entr" presetSubtype="0" fill="hold" grpId="0" nodeType="afterEffect">
                                  <p:stCondLst>
                                    <p:cond delay="250"/>
                                  </p:stCondLst>
                                  <p:childTnLst>
                                    <p:set>
                                      <p:cBhvr>
                                        <p:cTn id="17"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932238" y="2852610"/>
            <a:ext cx="10454562" cy="2377337"/>
            <a:chOff x="3065193" y="4754714"/>
            <a:chExt cx="10451466" cy="2377040"/>
          </a:xfrm>
        </p:grpSpPr>
        <p:grpSp>
          <p:nvGrpSpPr>
            <p:cNvPr id="14" name="Group 13"/>
            <p:cNvGrpSpPr/>
            <p:nvPr/>
          </p:nvGrpSpPr>
          <p:grpSpPr>
            <a:xfrm>
              <a:off x="3065193" y="6404678"/>
              <a:ext cx="114300" cy="727076"/>
              <a:chOff x="1149308" y="4213088"/>
              <a:chExt cx="114300" cy="727076"/>
            </a:xfrm>
          </p:grpSpPr>
          <p:sp>
            <p:nvSpPr>
              <p:cNvPr id="16" name="Freeform 22"/>
              <p:cNvSpPr/>
              <p:nvPr/>
            </p:nvSpPr>
            <p:spPr bwMode="auto">
              <a:xfrm>
                <a:off x="1176296" y="4881426"/>
                <a:ext cx="58738" cy="58738"/>
              </a:xfrm>
              <a:custGeom>
                <a:avLst/>
                <a:gdLst>
                  <a:gd name="T0" fmla="*/ 222 w 222"/>
                  <a:gd name="T1" fmla="*/ 122 h 223"/>
                  <a:gd name="T2" fmla="*/ 217 w 222"/>
                  <a:gd name="T3" fmla="*/ 145 h 223"/>
                  <a:gd name="T4" fmla="*/ 209 w 222"/>
                  <a:gd name="T5" fmla="*/ 164 h 223"/>
                  <a:gd name="T6" fmla="*/ 197 w 222"/>
                  <a:gd name="T7" fmla="*/ 183 h 223"/>
                  <a:gd name="T8" fmla="*/ 182 w 222"/>
                  <a:gd name="T9" fmla="*/ 198 h 223"/>
                  <a:gd name="T10" fmla="*/ 163 w 222"/>
                  <a:gd name="T11" fmla="*/ 210 h 223"/>
                  <a:gd name="T12" fmla="*/ 144 w 222"/>
                  <a:gd name="T13" fmla="*/ 218 h 223"/>
                  <a:gd name="T14" fmla="*/ 122 w 222"/>
                  <a:gd name="T15" fmla="*/ 223 h 223"/>
                  <a:gd name="T16" fmla="*/ 100 w 222"/>
                  <a:gd name="T17" fmla="*/ 223 h 223"/>
                  <a:gd name="T18" fmla="*/ 77 w 222"/>
                  <a:gd name="T19" fmla="*/ 218 h 223"/>
                  <a:gd name="T20" fmla="*/ 58 w 222"/>
                  <a:gd name="T21" fmla="*/ 210 h 223"/>
                  <a:gd name="T22" fmla="*/ 39 w 222"/>
                  <a:gd name="T23" fmla="*/ 198 h 223"/>
                  <a:gd name="T24" fmla="*/ 24 w 222"/>
                  <a:gd name="T25" fmla="*/ 183 h 223"/>
                  <a:gd name="T26" fmla="*/ 12 w 222"/>
                  <a:gd name="T27" fmla="*/ 164 h 223"/>
                  <a:gd name="T28" fmla="*/ 4 w 222"/>
                  <a:gd name="T29" fmla="*/ 145 h 223"/>
                  <a:gd name="T30" fmla="*/ 0 w 222"/>
                  <a:gd name="T31" fmla="*/ 122 h 223"/>
                  <a:gd name="T32" fmla="*/ 0 w 222"/>
                  <a:gd name="T33" fmla="*/ 100 h 223"/>
                  <a:gd name="T34" fmla="*/ 4 w 222"/>
                  <a:gd name="T35" fmla="*/ 78 h 223"/>
                  <a:gd name="T36" fmla="*/ 12 w 222"/>
                  <a:gd name="T37" fmla="*/ 58 h 223"/>
                  <a:gd name="T38" fmla="*/ 24 w 222"/>
                  <a:gd name="T39" fmla="*/ 40 h 223"/>
                  <a:gd name="T40" fmla="*/ 39 w 222"/>
                  <a:gd name="T41" fmla="*/ 25 h 223"/>
                  <a:gd name="T42" fmla="*/ 58 w 222"/>
                  <a:gd name="T43" fmla="*/ 13 h 223"/>
                  <a:gd name="T44" fmla="*/ 77 w 222"/>
                  <a:gd name="T45" fmla="*/ 5 h 223"/>
                  <a:gd name="T46" fmla="*/ 100 w 222"/>
                  <a:gd name="T47" fmla="*/ 0 h 223"/>
                  <a:gd name="T48" fmla="*/ 122 w 222"/>
                  <a:gd name="T49" fmla="*/ 0 h 223"/>
                  <a:gd name="T50" fmla="*/ 144 w 222"/>
                  <a:gd name="T51" fmla="*/ 5 h 223"/>
                  <a:gd name="T52" fmla="*/ 163 w 222"/>
                  <a:gd name="T53" fmla="*/ 13 h 223"/>
                  <a:gd name="T54" fmla="*/ 182 w 222"/>
                  <a:gd name="T55" fmla="*/ 25 h 223"/>
                  <a:gd name="T56" fmla="*/ 197 w 222"/>
                  <a:gd name="T57" fmla="*/ 40 h 223"/>
                  <a:gd name="T58" fmla="*/ 209 w 222"/>
                  <a:gd name="T59" fmla="*/ 58 h 223"/>
                  <a:gd name="T60" fmla="*/ 217 w 222"/>
                  <a:gd name="T61" fmla="*/ 78 h 223"/>
                  <a:gd name="T62" fmla="*/ 222 w 222"/>
                  <a:gd name="T63" fmla="*/ 10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2" h="223">
                    <a:moveTo>
                      <a:pt x="222" y="111"/>
                    </a:moveTo>
                    <a:lnTo>
                      <a:pt x="222" y="122"/>
                    </a:lnTo>
                    <a:lnTo>
                      <a:pt x="219" y="134"/>
                    </a:lnTo>
                    <a:lnTo>
                      <a:pt x="217" y="145"/>
                    </a:lnTo>
                    <a:lnTo>
                      <a:pt x="213" y="155"/>
                    </a:lnTo>
                    <a:lnTo>
                      <a:pt x="209" y="164"/>
                    </a:lnTo>
                    <a:lnTo>
                      <a:pt x="203" y="174"/>
                    </a:lnTo>
                    <a:lnTo>
                      <a:pt x="197" y="183"/>
                    </a:lnTo>
                    <a:lnTo>
                      <a:pt x="189" y="190"/>
                    </a:lnTo>
                    <a:lnTo>
                      <a:pt x="182" y="198"/>
                    </a:lnTo>
                    <a:lnTo>
                      <a:pt x="173" y="204"/>
                    </a:lnTo>
                    <a:lnTo>
                      <a:pt x="163" y="210"/>
                    </a:lnTo>
                    <a:lnTo>
                      <a:pt x="154" y="214"/>
                    </a:lnTo>
                    <a:lnTo>
                      <a:pt x="144" y="218"/>
                    </a:lnTo>
                    <a:lnTo>
                      <a:pt x="133" y="220"/>
                    </a:lnTo>
                    <a:lnTo>
                      <a:pt x="122" y="223"/>
                    </a:lnTo>
                    <a:lnTo>
                      <a:pt x="111" y="223"/>
                    </a:lnTo>
                    <a:lnTo>
                      <a:pt x="100" y="223"/>
                    </a:lnTo>
                    <a:lnTo>
                      <a:pt x="88" y="220"/>
                    </a:lnTo>
                    <a:lnTo>
                      <a:pt x="77" y="218"/>
                    </a:lnTo>
                    <a:lnTo>
                      <a:pt x="67" y="214"/>
                    </a:lnTo>
                    <a:lnTo>
                      <a:pt x="58" y="210"/>
                    </a:lnTo>
                    <a:lnTo>
                      <a:pt x="48" y="204"/>
                    </a:lnTo>
                    <a:lnTo>
                      <a:pt x="39" y="198"/>
                    </a:lnTo>
                    <a:lnTo>
                      <a:pt x="32" y="190"/>
                    </a:lnTo>
                    <a:lnTo>
                      <a:pt x="24" y="183"/>
                    </a:lnTo>
                    <a:lnTo>
                      <a:pt x="18" y="174"/>
                    </a:lnTo>
                    <a:lnTo>
                      <a:pt x="12" y="164"/>
                    </a:lnTo>
                    <a:lnTo>
                      <a:pt x="8" y="155"/>
                    </a:lnTo>
                    <a:lnTo>
                      <a:pt x="4" y="145"/>
                    </a:lnTo>
                    <a:lnTo>
                      <a:pt x="2" y="134"/>
                    </a:lnTo>
                    <a:lnTo>
                      <a:pt x="0" y="122"/>
                    </a:lnTo>
                    <a:lnTo>
                      <a:pt x="0" y="111"/>
                    </a:lnTo>
                    <a:lnTo>
                      <a:pt x="0" y="100"/>
                    </a:lnTo>
                    <a:lnTo>
                      <a:pt x="2" y="89"/>
                    </a:lnTo>
                    <a:lnTo>
                      <a:pt x="4" y="78"/>
                    </a:lnTo>
                    <a:lnTo>
                      <a:pt x="8" y="68"/>
                    </a:lnTo>
                    <a:lnTo>
                      <a:pt x="12" y="58"/>
                    </a:lnTo>
                    <a:lnTo>
                      <a:pt x="18" y="49"/>
                    </a:lnTo>
                    <a:lnTo>
                      <a:pt x="24" y="40"/>
                    </a:lnTo>
                    <a:lnTo>
                      <a:pt x="32" y="33"/>
                    </a:lnTo>
                    <a:lnTo>
                      <a:pt x="39" y="25"/>
                    </a:lnTo>
                    <a:lnTo>
                      <a:pt x="48" y="19"/>
                    </a:lnTo>
                    <a:lnTo>
                      <a:pt x="58" y="13"/>
                    </a:lnTo>
                    <a:lnTo>
                      <a:pt x="67" y="8"/>
                    </a:lnTo>
                    <a:lnTo>
                      <a:pt x="77" y="5"/>
                    </a:lnTo>
                    <a:lnTo>
                      <a:pt x="88" y="3"/>
                    </a:lnTo>
                    <a:lnTo>
                      <a:pt x="100" y="0"/>
                    </a:lnTo>
                    <a:lnTo>
                      <a:pt x="111" y="0"/>
                    </a:lnTo>
                    <a:lnTo>
                      <a:pt x="122" y="0"/>
                    </a:lnTo>
                    <a:lnTo>
                      <a:pt x="133" y="3"/>
                    </a:lnTo>
                    <a:lnTo>
                      <a:pt x="144" y="5"/>
                    </a:lnTo>
                    <a:lnTo>
                      <a:pt x="154" y="8"/>
                    </a:lnTo>
                    <a:lnTo>
                      <a:pt x="163" y="13"/>
                    </a:lnTo>
                    <a:lnTo>
                      <a:pt x="173" y="19"/>
                    </a:lnTo>
                    <a:lnTo>
                      <a:pt x="182" y="25"/>
                    </a:lnTo>
                    <a:lnTo>
                      <a:pt x="189" y="33"/>
                    </a:lnTo>
                    <a:lnTo>
                      <a:pt x="197" y="40"/>
                    </a:lnTo>
                    <a:lnTo>
                      <a:pt x="203" y="49"/>
                    </a:lnTo>
                    <a:lnTo>
                      <a:pt x="209" y="58"/>
                    </a:lnTo>
                    <a:lnTo>
                      <a:pt x="213" y="68"/>
                    </a:lnTo>
                    <a:lnTo>
                      <a:pt x="217" y="78"/>
                    </a:lnTo>
                    <a:lnTo>
                      <a:pt x="219" y="89"/>
                    </a:lnTo>
                    <a:lnTo>
                      <a:pt x="222" y="100"/>
                    </a:lnTo>
                    <a:lnTo>
                      <a:pt x="222" y="111"/>
                    </a:lnTo>
                    <a:close/>
                  </a:path>
                </a:pathLst>
              </a:custGeom>
              <a:solidFill>
                <a:srgbClr val="2C3948"/>
              </a:solidFill>
              <a:ln>
                <a:noFill/>
              </a:ln>
              <a:extLst>
                <a:ext uri="{91240B29-F687-4F45-9708-019B960494DF}">
                  <a14:hiddenLine xmlns:a14="http://schemas.microsoft.com/office/drawing/2010/main" w="9525">
                    <a:solidFill>
                      <a:srgbClr val="000000"/>
                    </a:solidFill>
                    <a:round/>
                  </a14:hiddenLine>
                </a:ext>
              </a:extLst>
            </p:spPr>
            <p:txBody>
              <a:bodyPr vert="horz" wrap="square" lIns="60960" tIns="30480" rIns="60960" bIns="30480" numCol="1" anchor="t" anchorCtr="0" compatLnSpc="1"/>
              <a:lstStyle/>
              <a:p>
                <a:endParaRPr lang="id-ID" sz="2133"/>
              </a:p>
            </p:txBody>
          </p:sp>
          <p:sp>
            <p:nvSpPr>
              <p:cNvPr id="18" name="Freeform 24"/>
              <p:cNvSpPr/>
              <p:nvPr/>
            </p:nvSpPr>
            <p:spPr bwMode="auto">
              <a:xfrm>
                <a:off x="1149308" y="4213088"/>
                <a:ext cx="114300" cy="19050"/>
              </a:xfrm>
              <a:custGeom>
                <a:avLst/>
                <a:gdLst>
                  <a:gd name="T0" fmla="*/ 429 w 429"/>
                  <a:gd name="T1" fmla="*/ 37 h 74"/>
                  <a:gd name="T2" fmla="*/ 429 w 429"/>
                  <a:gd name="T3" fmla="*/ 44 h 74"/>
                  <a:gd name="T4" fmla="*/ 427 w 429"/>
                  <a:gd name="T5" fmla="*/ 51 h 74"/>
                  <a:gd name="T6" fmla="*/ 423 w 429"/>
                  <a:gd name="T7" fmla="*/ 57 h 74"/>
                  <a:gd name="T8" fmla="*/ 419 w 429"/>
                  <a:gd name="T9" fmla="*/ 62 h 74"/>
                  <a:gd name="T10" fmla="*/ 413 w 429"/>
                  <a:gd name="T11" fmla="*/ 67 h 74"/>
                  <a:gd name="T12" fmla="*/ 407 w 429"/>
                  <a:gd name="T13" fmla="*/ 71 h 74"/>
                  <a:gd name="T14" fmla="*/ 400 w 429"/>
                  <a:gd name="T15" fmla="*/ 73 h 74"/>
                  <a:gd name="T16" fmla="*/ 392 w 429"/>
                  <a:gd name="T17" fmla="*/ 74 h 74"/>
                  <a:gd name="T18" fmla="*/ 37 w 429"/>
                  <a:gd name="T19" fmla="*/ 74 h 74"/>
                  <a:gd name="T20" fmla="*/ 29 w 429"/>
                  <a:gd name="T21" fmla="*/ 73 h 74"/>
                  <a:gd name="T22" fmla="*/ 22 w 429"/>
                  <a:gd name="T23" fmla="*/ 71 h 74"/>
                  <a:gd name="T24" fmla="*/ 16 w 429"/>
                  <a:gd name="T25" fmla="*/ 67 h 74"/>
                  <a:gd name="T26" fmla="*/ 11 w 429"/>
                  <a:gd name="T27" fmla="*/ 62 h 74"/>
                  <a:gd name="T28" fmla="*/ 6 w 429"/>
                  <a:gd name="T29" fmla="*/ 57 h 74"/>
                  <a:gd name="T30" fmla="*/ 2 w 429"/>
                  <a:gd name="T31" fmla="*/ 51 h 74"/>
                  <a:gd name="T32" fmla="*/ 0 w 429"/>
                  <a:gd name="T33" fmla="*/ 44 h 74"/>
                  <a:gd name="T34" fmla="*/ 0 w 429"/>
                  <a:gd name="T35" fmla="*/ 37 h 74"/>
                  <a:gd name="T36" fmla="*/ 0 w 429"/>
                  <a:gd name="T37" fmla="*/ 29 h 74"/>
                  <a:gd name="T38" fmla="*/ 2 w 429"/>
                  <a:gd name="T39" fmla="*/ 22 h 74"/>
                  <a:gd name="T40" fmla="*/ 6 w 429"/>
                  <a:gd name="T41" fmla="*/ 16 h 74"/>
                  <a:gd name="T42" fmla="*/ 11 w 429"/>
                  <a:gd name="T43" fmla="*/ 10 h 74"/>
                  <a:gd name="T44" fmla="*/ 16 w 429"/>
                  <a:gd name="T45" fmla="*/ 5 h 74"/>
                  <a:gd name="T46" fmla="*/ 22 w 429"/>
                  <a:gd name="T47" fmla="*/ 2 h 74"/>
                  <a:gd name="T48" fmla="*/ 29 w 429"/>
                  <a:gd name="T49" fmla="*/ 0 h 74"/>
                  <a:gd name="T50" fmla="*/ 37 w 429"/>
                  <a:gd name="T51" fmla="*/ 0 h 74"/>
                  <a:gd name="T52" fmla="*/ 392 w 429"/>
                  <a:gd name="T53" fmla="*/ 0 h 74"/>
                  <a:gd name="T54" fmla="*/ 400 w 429"/>
                  <a:gd name="T55" fmla="*/ 0 h 74"/>
                  <a:gd name="T56" fmla="*/ 407 w 429"/>
                  <a:gd name="T57" fmla="*/ 2 h 74"/>
                  <a:gd name="T58" fmla="*/ 413 w 429"/>
                  <a:gd name="T59" fmla="*/ 5 h 74"/>
                  <a:gd name="T60" fmla="*/ 419 w 429"/>
                  <a:gd name="T61" fmla="*/ 10 h 74"/>
                  <a:gd name="T62" fmla="*/ 423 w 429"/>
                  <a:gd name="T63" fmla="*/ 16 h 74"/>
                  <a:gd name="T64" fmla="*/ 427 w 429"/>
                  <a:gd name="T65" fmla="*/ 22 h 74"/>
                  <a:gd name="T66" fmla="*/ 429 w 429"/>
                  <a:gd name="T67" fmla="*/ 29 h 74"/>
                  <a:gd name="T68" fmla="*/ 429 w 429"/>
                  <a:gd name="T69"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9" h="74">
                    <a:moveTo>
                      <a:pt x="429" y="37"/>
                    </a:moveTo>
                    <a:lnTo>
                      <a:pt x="429" y="44"/>
                    </a:lnTo>
                    <a:lnTo>
                      <a:pt x="427" y="51"/>
                    </a:lnTo>
                    <a:lnTo>
                      <a:pt x="423" y="57"/>
                    </a:lnTo>
                    <a:lnTo>
                      <a:pt x="419" y="62"/>
                    </a:lnTo>
                    <a:lnTo>
                      <a:pt x="413" y="67"/>
                    </a:lnTo>
                    <a:lnTo>
                      <a:pt x="407" y="71"/>
                    </a:lnTo>
                    <a:lnTo>
                      <a:pt x="400" y="73"/>
                    </a:lnTo>
                    <a:lnTo>
                      <a:pt x="392" y="74"/>
                    </a:lnTo>
                    <a:lnTo>
                      <a:pt x="37" y="74"/>
                    </a:lnTo>
                    <a:lnTo>
                      <a:pt x="29" y="73"/>
                    </a:lnTo>
                    <a:lnTo>
                      <a:pt x="22" y="71"/>
                    </a:lnTo>
                    <a:lnTo>
                      <a:pt x="16" y="67"/>
                    </a:lnTo>
                    <a:lnTo>
                      <a:pt x="11" y="62"/>
                    </a:lnTo>
                    <a:lnTo>
                      <a:pt x="6" y="57"/>
                    </a:lnTo>
                    <a:lnTo>
                      <a:pt x="2" y="51"/>
                    </a:lnTo>
                    <a:lnTo>
                      <a:pt x="0" y="44"/>
                    </a:lnTo>
                    <a:lnTo>
                      <a:pt x="0" y="37"/>
                    </a:lnTo>
                    <a:lnTo>
                      <a:pt x="0" y="29"/>
                    </a:lnTo>
                    <a:lnTo>
                      <a:pt x="2" y="22"/>
                    </a:lnTo>
                    <a:lnTo>
                      <a:pt x="6" y="16"/>
                    </a:lnTo>
                    <a:lnTo>
                      <a:pt x="11" y="10"/>
                    </a:lnTo>
                    <a:lnTo>
                      <a:pt x="16" y="5"/>
                    </a:lnTo>
                    <a:lnTo>
                      <a:pt x="22" y="2"/>
                    </a:lnTo>
                    <a:lnTo>
                      <a:pt x="29" y="0"/>
                    </a:lnTo>
                    <a:lnTo>
                      <a:pt x="37" y="0"/>
                    </a:lnTo>
                    <a:lnTo>
                      <a:pt x="392" y="0"/>
                    </a:lnTo>
                    <a:lnTo>
                      <a:pt x="400" y="0"/>
                    </a:lnTo>
                    <a:lnTo>
                      <a:pt x="407" y="2"/>
                    </a:lnTo>
                    <a:lnTo>
                      <a:pt x="413" y="5"/>
                    </a:lnTo>
                    <a:lnTo>
                      <a:pt x="419" y="10"/>
                    </a:lnTo>
                    <a:lnTo>
                      <a:pt x="423" y="16"/>
                    </a:lnTo>
                    <a:lnTo>
                      <a:pt x="427" y="22"/>
                    </a:lnTo>
                    <a:lnTo>
                      <a:pt x="429" y="29"/>
                    </a:lnTo>
                    <a:lnTo>
                      <a:pt x="429" y="37"/>
                    </a:lnTo>
                    <a:close/>
                  </a:path>
                </a:pathLst>
              </a:custGeom>
              <a:solidFill>
                <a:srgbClr val="2C3948"/>
              </a:solidFill>
              <a:ln>
                <a:noFill/>
              </a:ln>
              <a:extLst>
                <a:ext uri="{91240B29-F687-4F45-9708-019B960494DF}">
                  <a14:hiddenLine xmlns:a14="http://schemas.microsoft.com/office/drawing/2010/main" w="9525">
                    <a:solidFill>
                      <a:srgbClr val="000000"/>
                    </a:solidFill>
                    <a:round/>
                  </a14:hiddenLine>
                </a:ext>
              </a:extLst>
            </p:spPr>
            <p:txBody>
              <a:bodyPr vert="horz" wrap="square" lIns="60960" tIns="30480" rIns="60960" bIns="30480" numCol="1" anchor="t" anchorCtr="0" compatLnSpc="1"/>
              <a:lstStyle/>
              <a:p>
                <a:endParaRPr lang="id-ID" sz="2133"/>
              </a:p>
            </p:txBody>
          </p:sp>
          <p:sp>
            <p:nvSpPr>
              <p:cNvPr id="21" name="Freeform 30"/>
              <p:cNvSpPr/>
              <p:nvPr/>
            </p:nvSpPr>
            <p:spPr bwMode="auto">
              <a:xfrm>
                <a:off x="1149308" y="4213088"/>
                <a:ext cx="114300" cy="19050"/>
              </a:xfrm>
              <a:custGeom>
                <a:avLst/>
                <a:gdLst>
                  <a:gd name="T0" fmla="*/ 392 w 429"/>
                  <a:gd name="T1" fmla="*/ 74 h 74"/>
                  <a:gd name="T2" fmla="*/ 37 w 429"/>
                  <a:gd name="T3" fmla="*/ 74 h 74"/>
                  <a:gd name="T4" fmla="*/ 29 w 429"/>
                  <a:gd name="T5" fmla="*/ 73 h 74"/>
                  <a:gd name="T6" fmla="*/ 22 w 429"/>
                  <a:gd name="T7" fmla="*/ 71 h 74"/>
                  <a:gd name="T8" fmla="*/ 16 w 429"/>
                  <a:gd name="T9" fmla="*/ 67 h 74"/>
                  <a:gd name="T10" fmla="*/ 11 w 429"/>
                  <a:gd name="T11" fmla="*/ 62 h 74"/>
                  <a:gd name="T12" fmla="*/ 6 w 429"/>
                  <a:gd name="T13" fmla="*/ 57 h 74"/>
                  <a:gd name="T14" fmla="*/ 2 w 429"/>
                  <a:gd name="T15" fmla="*/ 51 h 74"/>
                  <a:gd name="T16" fmla="*/ 0 w 429"/>
                  <a:gd name="T17" fmla="*/ 44 h 74"/>
                  <a:gd name="T18" fmla="*/ 0 w 429"/>
                  <a:gd name="T19" fmla="*/ 37 h 74"/>
                  <a:gd name="T20" fmla="*/ 0 w 429"/>
                  <a:gd name="T21" fmla="*/ 29 h 74"/>
                  <a:gd name="T22" fmla="*/ 2 w 429"/>
                  <a:gd name="T23" fmla="*/ 22 h 74"/>
                  <a:gd name="T24" fmla="*/ 6 w 429"/>
                  <a:gd name="T25" fmla="*/ 16 h 74"/>
                  <a:gd name="T26" fmla="*/ 11 w 429"/>
                  <a:gd name="T27" fmla="*/ 10 h 74"/>
                  <a:gd name="T28" fmla="*/ 16 w 429"/>
                  <a:gd name="T29" fmla="*/ 5 h 74"/>
                  <a:gd name="T30" fmla="*/ 22 w 429"/>
                  <a:gd name="T31" fmla="*/ 2 h 74"/>
                  <a:gd name="T32" fmla="*/ 29 w 429"/>
                  <a:gd name="T33" fmla="*/ 0 h 74"/>
                  <a:gd name="T34" fmla="*/ 37 w 429"/>
                  <a:gd name="T35" fmla="*/ 0 h 74"/>
                  <a:gd name="T36" fmla="*/ 392 w 429"/>
                  <a:gd name="T37" fmla="*/ 0 h 74"/>
                  <a:gd name="T38" fmla="*/ 400 w 429"/>
                  <a:gd name="T39" fmla="*/ 0 h 74"/>
                  <a:gd name="T40" fmla="*/ 407 w 429"/>
                  <a:gd name="T41" fmla="*/ 2 h 74"/>
                  <a:gd name="T42" fmla="*/ 413 w 429"/>
                  <a:gd name="T43" fmla="*/ 5 h 74"/>
                  <a:gd name="T44" fmla="*/ 419 w 429"/>
                  <a:gd name="T45" fmla="*/ 10 h 74"/>
                  <a:gd name="T46" fmla="*/ 423 w 429"/>
                  <a:gd name="T47" fmla="*/ 16 h 74"/>
                  <a:gd name="T48" fmla="*/ 427 w 429"/>
                  <a:gd name="T49" fmla="*/ 22 h 74"/>
                  <a:gd name="T50" fmla="*/ 429 w 429"/>
                  <a:gd name="T51" fmla="*/ 29 h 74"/>
                  <a:gd name="T52" fmla="*/ 429 w 429"/>
                  <a:gd name="T53" fmla="*/ 37 h 74"/>
                  <a:gd name="T54" fmla="*/ 429 w 429"/>
                  <a:gd name="T55" fmla="*/ 44 h 74"/>
                  <a:gd name="T56" fmla="*/ 427 w 429"/>
                  <a:gd name="T57" fmla="*/ 51 h 74"/>
                  <a:gd name="T58" fmla="*/ 423 w 429"/>
                  <a:gd name="T59" fmla="*/ 57 h 74"/>
                  <a:gd name="T60" fmla="*/ 419 w 429"/>
                  <a:gd name="T61" fmla="*/ 62 h 74"/>
                  <a:gd name="T62" fmla="*/ 413 w 429"/>
                  <a:gd name="T63" fmla="*/ 67 h 74"/>
                  <a:gd name="T64" fmla="*/ 407 w 429"/>
                  <a:gd name="T65" fmla="*/ 71 h 74"/>
                  <a:gd name="T66" fmla="*/ 400 w 429"/>
                  <a:gd name="T67" fmla="*/ 73 h 74"/>
                  <a:gd name="T68" fmla="*/ 392 w 429"/>
                  <a:gd name="T6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9" h="74">
                    <a:moveTo>
                      <a:pt x="392" y="74"/>
                    </a:moveTo>
                    <a:lnTo>
                      <a:pt x="37" y="74"/>
                    </a:lnTo>
                    <a:lnTo>
                      <a:pt x="29" y="73"/>
                    </a:lnTo>
                    <a:lnTo>
                      <a:pt x="22" y="71"/>
                    </a:lnTo>
                    <a:lnTo>
                      <a:pt x="16" y="67"/>
                    </a:lnTo>
                    <a:lnTo>
                      <a:pt x="11" y="62"/>
                    </a:lnTo>
                    <a:lnTo>
                      <a:pt x="6" y="57"/>
                    </a:lnTo>
                    <a:lnTo>
                      <a:pt x="2" y="51"/>
                    </a:lnTo>
                    <a:lnTo>
                      <a:pt x="0" y="44"/>
                    </a:lnTo>
                    <a:lnTo>
                      <a:pt x="0" y="37"/>
                    </a:lnTo>
                    <a:lnTo>
                      <a:pt x="0" y="29"/>
                    </a:lnTo>
                    <a:lnTo>
                      <a:pt x="2" y="22"/>
                    </a:lnTo>
                    <a:lnTo>
                      <a:pt x="6" y="16"/>
                    </a:lnTo>
                    <a:lnTo>
                      <a:pt x="11" y="10"/>
                    </a:lnTo>
                    <a:lnTo>
                      <a:pt x="16" y="5"/>
                    </a:lnTo>
                    <a:lnTo>
                      <a:pt x="22" y="2"/>
                    </a:lnTo>
                    <a:lnTo>
                      <a:pt x="29" y="0"/>
                    </a:lnTo>
                    <a:lnTo>
                      <a:pt x="37" y="0"/>
                    </a:lnTo>
                    <a:lnTo>
                      <a:pt x="392" y="0"/>
                    </a:lnTo>
                    <a:lnTo>
                      <a:pt x="400" y="0"/>
                    </a:lnTo>
                    <a:lnTo>
                      <a:pt x="407" y="2"/>
                    </a:lnTo>
                    <a:lnTo>
                      <a:pt x="413" y="5"/>
                    </a:lnTo>
                    <a:lnTo>
                      <a:pt x="419" y="10"/>
                    </a:lnTo>
                    <a:lnTo>
                      <a:pt x="423" y="16"/>
                    </a:lnTo>
                    <a:lnTo>
                      <a:pt x="427" y="22"/>
                    </a:lnTo>
                    <a:lnTo>
                      <a:pt x="429" y="29"/>
                    </a:lnTo>
                    <a:lnTo>
                      <a:pt x="429" y="37"/>
                    </a:lnTo>
                    <a:lnTo>
                      <a:pt x="429" y="44"/>
                    </a:lnTo>
                    <a:lnTo>
                      <a:pt x="427" y="51"/>
                    </a:lnTo>
                    <a:lnTo>
                      <a:pt x="423" y="57"/>
                    </a:lnTo>
                    <a:lnTo>
                      <a:pt x="419" y="62"/>
                    </a:lnTo>
                    <a:lnTo>
                      <a:pt x="413" y="67"/>
                    </a:lnTo>
                    <a:lnTo>
                      <a:pt x="407" y="71"/>
                    </a:lnTo>
                    <a:lnTo>
                      <a:pt x="400" y="73"/>
                    </a:lnTo>
                    <a:lnTo>
                      <a:pt x="392" y="74"/>
                    </a:lnTo>
                    <a:close/>
                  </a:path>
                </a:pathLst>
              </a:custGeom>
              <a:solidFill>
                <a:srgbClr val="394354"/>
              </a:solidFill>
              <a:ln>
                <a:noFill/>
              </a:ln>
              <a:extLst>
                <a:ext uri="{91240B29-F687-4F45-9708-019B960494DF}">
                  <a14:hiddenLine xmlns:a14="http://schemas.microsoft.com/office/drawing/2010/main" w="9525">
                    <a:solidFill>
                      <a:srgbClr val="000000"/>
                    </a:solidFill>
                    <a:round/>
                  </a14:hiddenLine>
                </a:ext>
              </a:extLst>
            </p:spPr>
            <p:txBody>
              <a:bodyPr vert="horz" wrap="square" lIns="60960" tIns="30480" rIns="60960" bIns="30480" numCol="1" anchor="t" anchorCtr="0" compatLnSpc="1"/>
              <a:lstStyle/>
              <a:p>
                <a:endParaRPr lang="id-ID" sz="2133"/>
              </a:p>
            </p:txBody>
          </p:sp>
        </p:grpSp>
        <p:sp>
          <p:nvSpPr>
            <p:cNvPr id="23" name="Title 1"/>
            <p:cNvSpPr txBox="1"/>
            <p:nvPr/>
          </p:nvSpPr>
          <p:spPr>
            <a:xfrm>
              <a:off x="8142019" y="4754714"/>
              <a:ext cx="5374640" cy="707606"/>
            </a:xfrm>
            <a:prstGeom prst="rect">
              <a:avLst/>
            </a:prstGeom>
          </p:spPr>
          <p:txBody>
            <a:bodyPr wrap="square" anchor="ctr" anchorCtr="0">
              <a:noAutofit/>
            </a:bodyPr>
            <a:lstStyle>
              <a:lvl1pPr algn="l" defTabSz="914400" rtl="0" eaLnBrk="1" latinLnBrk="0" hangingPunct="1">
                <a:lnSpc>
                  <a:spcPct val="90000"/>
                </a:lnSpc>
                <a:spcBef>
                  <a:spcPct val="0"/>
                </a:spcBef>
                <a:buNone/>
                <a:defRPr sz="4400" b="0" i="0" kern="1200">
                  <a:solidFill>
                    <a:schemeClr val="bg1">
                      <a:lumMod val="50000"/>
                    </a:schemeClr>
                  </a:solidFill>
                  <a:latin typeface="Neris Thin" panose="00000300000000000000" pitchFamily="50" charset="0"/>
                  <a:ea typeface="Gulim" pitchFamily="34" charset="-127"/>
                  <a:cs typeface="+mj-cs"/>
                </a:defRPr>
              </a:lvl1pPr>
            </a:lstStyle>
            <a:p>
              <a:r>
                <a:rPr lang="en-US" sz="3200" b="1" cap="all" spc="-100" dirty="0" err="1">
                  <a:solidFill>
                    <a:schemeClr val="bg1"/>
                  </a:solidFill>
                  <a:latin typeface="+mj-lt"/>
                </a:rPr>
                <a:t>Kaedah</a:t>
              </a:r>
              <a:r>
                <a:rPr lang="en-US" sz="3200" b="1" cap="all" spc="-100" dirty="0">
                  <a:solidFill>
                    <a:schemeClr val="bg1"/>
                  </a:solidFill>
                  <a:latin typeface="+mj-lt"/>
                </a:rPr>
                <a:t> </a:t>
              </a:r>
              <a:r>
                <a:rPr lang="en-US" sz="3200" b="1" cap="all" spc="-100" dirty="0" err="1">
                  <a:solidFill>
                    <a:schemeClr val="bg1"/>
                  </a:solidFill>
                  <a:latin typeface="+mj-lt"/>
                </a:rPr>
                <a:t>penggunaan</a:t>
              </a:r>
              <a:endParaRPr lang="en-US" sz="3200" b="1" cap="all" spc="-100" dirty="0">
                <a:solidFill>
                  <a:schemeClr val="bg1"/>
                </a:solidFill>
                <a:latin typeface="+mj-lt"/>
              </a:endParaRPr>
            </a:p>
          </p:txBody>
        </p:sp>
        <p:sp>
          <p:nvSpPr>
            <p:cNvPr id="24" name="TextBox 23"/>
            <p:cNvSpPr txBox="1"/>
            <p:nvPr/>
          </p:nvSpPr>
          <p:spPr>
            <a:xfrm>
              <a:off x="8142019" y="5331032"/>
              <a:ext cx="4724070" cy="830893"/>
            </a:xfrm>
            <a:prstGeom prst="rect">
              <a:avLst/>
            </a:prstGeom>
            <a:noFill/>
          </p:spPr>
          <p:txBody>
            <a:bodyPr wrap="square" rtlCol="0">
              <a:spAutoFit/>
            </a:bodyPr>
            <a:lstStyle/>
            <a:p>
              <a:pPr marL="285750" indent="-285750">
                <a:buFont typeface="Wingdings" panose="05000000000000000000" pitchFamily="2" charset="2"/>
                <a:buChar char="Ø"/>
              </a:pPr>
              <a:r>
                <a:rPr lang="en-GB" sz="1600" dirty="0" err="1">
                  <a:solidFill>
                    <a:schemeClr val="bg1"/>
                  </a:solidFill>
                </a:rPr>
                <a:t>Menggunakan</a:t>
              </a:r>
              <a:r>
                <a:rPr lang="en-GB" sz="1600" dirty="0">
                  <a:solidFill>
                    <a:schemeClr val="bg1"/>
                  </a:solidFill>
                </a:rPr>
                <a:t> </a:t>
              </a:r>
              <a:r>
                <a:rPr lang="en-GB" sz="1600" dirty="0" err="1">
                  <a:solidFill>
                    <a:schemeClr val="bg1"/>
                  </a:solidFill>
                </a:rPr>
                <a:t>Pensel</a:t>
              </a:r>
              <a:r>
                <a:rPr lang="en-GB" sz="1600" dirty="0">
                  <a:solidFill>
                    <a:schemeClr val="bg1"/>
                  </a:solidFill>
                </a:rPr>
                <a:t> </a:t>
              </a:r>
              <a:r>
                <a:rPr lang="en-GB" sz="1600" dirty="0" err="1">
                  <a:solidFill>
                    <a:schemeClr val="bg1"/>
                  </a:solidFill>
                </a:rPr>
                <a:t>sebagai</a:t>
              </a:r>
              <a:r>
                <a:rPr lang="en-GB" sz="1600" dirty="0">
                  <a:solidFill>
                    <a:schemeClr val="bg1"/>
                  </a:solidFill>
                </a:rPr>
                <a:t> </a:t>
              </a:r>
              <a:r>
                <a:rPr lang="en-GB" sz="1600" dirty="0" err="1">
                  <a:solidFill>
                    <a:schemeClr val="bg1"/>
                  </a:solidFill>
                </a:rPr>
                <a:t>penanda</a:t>
              </a:r>
              <a:endParaRPr lang="en-GB" sz="1600" dirty="0">
                <a:solidFill>
                  <a:schemeClr val="bg1"/>
                </a:solidFill>
              </a:endParaRPr>
            </a:p>
            <a:p>
              <a:pPr marL="285750" indent="-285750">
                <a:buFont typeface="Wingdings" panose="05000000000000000000" pitchFamily="2" charset="2"/>
                <a:buChar char="Ø"/>
              </a:pPr>
              <a:r>
                <a:rPr lang="en-GB" sz="1600" dirty="0" err="1">
                  <a:solidFill>
                    <a:schemeClr val="bg1"/>
                  </a:solidFill>
                </a:rPr>
                <a:t>Latihan</a:t>
              </a:r>
              <a:r>
                <a:rPr lang="en-GB" sz="1600" dirty="0">
                  <a:solidFill>
                    <a:schemeClr val="bg1"/>
                  </a:solidFill>
                </a:rPr>
                <a:t> yang </a:t>
              </a:r>
              <a:r>
                <a:rPr lang="en-GB" sz="1600" dirty="0" err="1">
                  <a:solidFill>
                    <a:schemeClr val="bg1"/>
                  </a:solidFill>
                </a:rPr>
                <a:t>terlibat</a:t>
              </a:r>
              <a:r>
                <a:rPr lang="en-GB" sz="1600" dirty="0">
                  <a:solidFill>
                    <a:schemeClr val="bg1"/>
                  </a:solidFill>
                </a:rPr>
                <a:t>:</a:t>
              </a:r>
            </a:p>
            <a:p>
              <a:pPr marL="742950" lvl="1" indent="-285750">
                <a:buFont typeface="Wingdings" panose="05000000000000000000" pitchFamily="2" charset="2"/>
                <a:buChar char="ü"/>
              </a:pPr>
              <a:r>
                <a:rPr lang="en-GB" sz="1600" dirty="0" err="1">
                  <a:solidFill>
                    <a:schemeClr val="bg1"/>
                  </a:solidFill>
                </a:rPr>
                <a:t>Pergerakan</a:t>
              </a:r>
              <a:r>
                <a:rPr lang="en-GB" sz="1600" dirty="0">
                  <a:solidFill>
                    <a:schemeClr val="bg1"/>
                  </a:solidFill>
                </a:rPr>
                <a:t> MATA dan </a:t>
              </a:r>
              <a:r>
                <a:rPr lang="en-GB" sz="1600" dirty="0" err="1">
                  <a:solidFill>
                    <a:schemeClr val="bg1"/>
                  </a:solidFill>
                </a:rPr>
                <a:t>Fokus</a:t>
              </a:r>
              <a:r>
                <a:rPr lang="en-GB" sz="1600" dirty="0">
                  <a:solidFill>
                    <a:schemeClr val="bg1"/>
                  </a:solidFill>
                </a:rPr>
                <a:t> MATA</a:t>
              </a:r>
              <a:endParaRPr lang="id-ID" sz="1600" dirty="0">
                <a:solidFill>
                  <a:schemeClr val="bg1"/>
                </a:solidFill>
              </a:endParaRPr>
            </a:p>
          </p:txBody>
        </p:sp>
        <p:sp>
          <p:nvSpPr>
            <p:cNvPr id="37" name="Freeform 14"/>
            <p:cNvSpPr/>
            <p:nvPr/>
          </p:nvSpPr>
          <p:spPr bwMode="auto">
            <a:xfrm>
              <a:off x="3884343" y="7071428"/>
              <a:ext cx="58738" cy="58738"/>
            </a:xfrm>
            <a:custGeom>
              <a:avLst/>
              <a:gdLst>
                <a:gd name="T0" fmla="*/ 223 w 223"/>
                <a:gd name="T1" fmla="*/ 122 h 223"/>
                <a:gd name="T2" fmla="*/ 218 w 223"/>
                <a:gd name="T3" fmla="*/ 144 h 223"/>
                <a:gd name="T4" fmla="*/ 210 w 223"/>
                <a:gd name="T5" fmla="*/ 164 h 223"/>
                <a:gd name="T6" fmla="*/ 197 w 223"/>
                <a:gd name="T7" fmla="*/ 183 h 223"/>
                <a:gd name="T8" fmla="*/ 182 w 223"/>
                <a:gd name="T9" fmla="*/ 198 h 223"/>
                <a:gd name="T10" fmla="*/ 165 w 223"/>
                <a:gd name="T11" fmla="*/ 209 h 223"/>
                <a:gd name="T12" fmla="*/ 145 w 223"/>
                <a:gd name="T13" fmla="*/ 218 h 223"/>
                <a:gd name="T14" fmla="*/ 123 w 223"/>
                <a:gd name="T15" fmla="*/ 222 h 223"/>
                <a:gd name="T16" fmla="*/ 100 w 223"/>
                <a:gd name="T17" fmla="*/ 222 h 223"/>
                <a:gd name="T18" fmla="*/ 79 w 223"/>
                <a:gd name="T19" fmla="*/ 218 h 223"/>
                <a:gd name="T20" fmla="*/ 59 w 223"/>
                <a:gd name="T21" fmla="*/ 209 h 223"/>
                <a:gd name="T22" fmla="*/ 41 w 223"/>
                <a:gd name="T23" fmla="*/ 198 h 223"/>
                <a:gd name="T24" fmla="*/ 25 w 223"/>
                <a:gd name="T25" fmla="*/ 183 h 223"/>
                <a:gd name="T26" fmla="*/ 14 w 223"/>
                <a:gd name="T27" fmla="*/ 164 h 223"/>
                <a:gd name="T28" fmla="*/ 6 w 223"/>
                <a:gd name="T29" fmla="*/ 144 h 223"/>
                <a:gd name="T30" fmla="*/ 1 w 223"/>
                <a:gd name="T31" fmla="*/ 122 h 223"/>
                <a:gd name="T32" fmla="*/ 1 w 223"/>
                <a:gd name="T33" fmla="*/ 100 h 223"/>
                <a:gd name="T34" fmla="*/ 6 w 223"/>
                <a:gd name="T35" fmla="*/ 78 h 223"/>
                <a:gd name="T36" fmla="*/ 14 w 223"/>
                <a:gd name="T37" fmla="*/ 58 h 223"/>
                <a:gd name="T38" fmla="*/ 25 w 223"/>
                <a:gd name="T39" fmla="*/ 41 h 223"/>
                <a:gd name="T40" fmla="*/ 41 w 223"/>
                <a:gd name="T41" fmla="*/ 26 h 223"/>
                <a:gd name="T42" fmla="*/ 59 w 223"/>
                <a:gd name="T43" fmla="*/ 13 h 223"/>
                <a:gd name="T44" fmla="*/ 79 w 223"/>
                <a:gd name="T45" fmla="*/ 5 h 223"/>
                <a:gd name="T46" fmla="*/ 100 w 223"/>
                <a:gd name="T47" fmla="*/ 0 h 223"/>
                <a:gd name="T48" fmla="*/ 123 w 223"/>
                <a:gd name="T49" fmla="*/ 0 h 223"/>
                <a:gd name="T50" fmla="*/ 145 w 223"/>
                <a:gd name="T51" fmla="*/ 5 h 223"/>
                <a:gd name="T52" fmla="*/ 165 w 223"/>
                <a:gd name="T53" fmla="*/ 13 h 223"/>
                <a:gd name="T54" fmla="*/ 182 w 223"/>
                <a:gd name="T55" fmla="*/ 26 h 223"/>
                <a:gd name="T56" fmla="*/ 197 w 223"/>
                <a:gd name="T57" fmla="*/ 41 h 223"/>
                <a:gd name="T58" fmla="*/ 210 w 223"/>
                <a:gd name="T59" fmla="*/ 58 h 223"/>
                <a:gd name="T60" fmla="*/ 218 w 223"/>
                <a:gd name="T61" fmla="*/ 78 h 223"/>
                <a:gd name="T62" fmla="*/ 223 w 223"/>
                <a:gd name="T63" fmla="*/ 10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3" h="223">
                  <a:moveTo>
                    <a:pt x="223" y="112"/>
                  </a:moveTo>
                  <a:lnTo>
                    <a:pt x="223" y="122"/>
                  </a:lnTo>
                  <a:lnTo>
                    <a:pt x="221" y="134"/>
                  </a:lnTo>
                  <a:lnTo>
                    <a:pt x="218" y="144"/>
                  </a:lnTo>
                  <a:lnTo>
                    <a:pt x="215" y="155"/>
                  </a:lnTo>
                  <a:lnTo>
                    <a:pt x="210" y="164"/>
                  </a:lnTo>
                  <a:lnTo>
                    <a:pt x="204" y="173"/>
                  </a:lnTo>
                  <a:lnTo>
                    <a:pt x="197" y="183"/>
                  </a:lnTo>
                  <a:lnTo>
                    <a:pt x="191" y="190"/>
                  </a:lnTo>
                  <a:lnTo>
                    <a:pt x="182" y="198"/>
                  </a:lnTo>
                  <a:lnTo>
                    <a:pt x="174" y="204"/>
                  </a:lnTo>
                  <a:lnTo>
                    <a:pt x="165" y="209"/>
                  </a:lnTo>
                  <a:lnTo>
                    <a:pt x="156" y="214"/>
                  </a:lnTo>
                  <a:lnTo>
                    <a:pt x="145" y="218"/>
                  </a:lnTo>
                  <a:lnTo>
                    <a:pt x="135" y="221"/>
                  </a:lnTo>
                  <a:lnTo>
                    <a:pt x="123" y="222"/>
                  </a:lnTo>
                  <a:lnTo>
                    <a:pt x="111" y="223"/>
                  </a:lnTo>
                  <a:lnTo>
                    <a:pt x="100" y="222"/>
                  </a:lnTo>
                  <a:lnTo>
                    <a:pt x="89" y="221"/>
                  </a:lnTo>
                  <a:lnTo>
                    <a:pt x="79" y="218"/>
                  </a:lnTo>
                  <a:lnTo>
                    <a:pt x="68" y="214"/>
                  </a:lnTo>
                  <a:lnTo>
                    <a:pt x="59" y="209"/>
                  </a:lnTo>
                  <a:lnTo>
                    <a:pt x="50" y="204"/>
                  </a:lnTo>
                  <a:lnTo>
                    <a:pt x="41" y="198"/>
                  </a:lnTo>
                  <a:lnTo>
                    <a:pt x="32" y="190"/>
                  </a:lnTo>
                  <a:lnTo>
                    <a:pt x="25" y="183"/>
                  </a:lnTo>
                  <a:lnTo>
                    <a:pt x="20" y="173"/>
                  </a:lnTo>
                  <a:lnTo>
                    <a:pt x="14" y="164"/>
                  </a:lnTo>
                  <a:lnTo>
                    <a:pt x="9" y="155"/>
                  </a:lnTo>
                  <a:lnTo>
                    <a:pt x="6" y="144"/>
                  </a:lnTo>
                  <a:lnTo>
                    <a:pt x="2" y="134"/>
                  </a:lnTo>
                  <a:lnTo>
                    <a:pt x="1" y="122"/>
                  </a:lnTo>
                  <a:lnTo>
                    <a:pt x="0" y="112"/>
                  </a:lnTo>
                  <a:lnTo>
                    <a:pt x="1" y="100"/>
                  </a:lnTo>
                  <a:lnTo>
                    <a:pt x="2" y="88"/>
                  </a:lnTo>
                  <a:lnTo>
                    <a:pt x="6" y="78"/>
                  </a:lnTo>
                  <a:lnTo>
                    <a:pt x="9" y="67"/>
                  </a:lnTo>
                  <a:lnTo>
                    <a:pt x="14" y="58"/>
                  </a:lnTo>
                  <a:lnTo>
                    <a:pt x="20" y="49"/>
                  </a:lnTo>
                  <a:lnTo>
                    <a:pt x="25" y="41"/>
                  </a:lnTo>
                  <a:lnTo>
                    <a:pt x="32" y="33"/>
                  </a:lnTo>
                  <a:lnTo>
                    <a:pt x="41" y="26"/>
                  </a:lnTo>
                  <a:lnTo>
                    <a:pt x="50" y="19"/>
                  </a:lnTo>
                  <a:lnTo>
                    <a:pt x="59" y="13"/>
                  </a:lnTo>
                  <a:lnTo>
                    <a:pt x="68" y="8"/>
                  </a:lnTo>
                  <a:lnTo>
                    <a:pt x="79" y="5"/>
                  </a:lnTo>
                  <a:lnTo>
                    <a:pt x="89" y="2"/>
                  </a:lnTo>
                  <a:lnTo>
                    <a:pt x="100" y="0"/>
                  </a:lnTo>
                  <a:lnTo>
                    <a:pt x="111" y="0"/>
                  </a:lnTo>
                  <a:lnTo>
                    <a:pt x="123" y="0"/>
                  </a:lnTo>
                  <a:lnTo>
                    <a:pt x="135" y="2"/>
                  </a:lnTo>
                  <a:lnTo>
                    <a:pt x="145" y="5"/>
                  </a:lnTo>
                  <a:lnTo>
                    <a:pt x="156" y="8"/>
                  </a:lnTo>
                  <a:lnTo>
                    <a:pt x="165" y="13"/>
                  </a:lnTo>
                  <a:lnTo>
                    <a:pt x="174" y="19"/>
                  </a:lnTo>
                  <a:lnTo>
                    <a:pt x="182" y="26"/>
                  </a:lnTo>
                  <a:lnTo>
                    <a:pt x="191" y="33"/>
                  </a:lnTo>
                  <a:lnTo>
                    <a:pt x="197" y="41"/>
                  </a:lnTo>
                  <a:lnTo>
                    <a:pt x="204" y="49"/>
                  </a:lnTo>
                  <a:lnTo>
                    <a:pt x="210" y="58"/>
                  </a:lnTo>
                  <a:lnTo>
                    <a:pt x="215" y="67"/>
                  </a:lnTo>
                  <a:lnTo>
                    <a:pt x="218" y="78"/>
                  </a:lnTo>
                  <a:lnTo>
                    <a:pt x="221" y="88"/>
                  </a:lnTo>
                  <a:lnTo>
                    <a:pt x="223" y="100"/>
                  </a:lnTo>
                  <a:lnTo>
                    <a:pt x="223" y="112"/>
                  </a:lnTo>
                  <a:close/>
                </a:path>
              </a:pathLst>
            </a:custGeom>
            <a:solidFill>
              <a:srgbClr val="2C3948"/>
            </a:solidFill>
            <a:ln>
              <a:noFill/>
            </a:ln>
            <a:extLst>
              <a:ext uri="{91240B29-F687-4F45-9708-019B960494DF}">
                <a14:hiddenLine xmlns:a14="http://schemas.microsoft.com/office/drawing/2010/main" w="9525">
                  <a:solidFill>
                    <a:srgbClr val="000000"/>
                  </a:solidFill>
                  <a:round/>
                </a14:hiddenLine>
              </a:ext>
            </a:extLst>
          </p:spPr>
          <p:txBody>
            <a:bodyPr vert="horz" wrap="square" lIns="60960" tIns="30480" rIns="60960" bIns="30480" numCol="1" anchor="t" anchorCtr="0" compatLnSpc="1"/>
            <a:lstStyle/>
            <a:p>
              <a:endParaRPr lang="id-ID" sz="2133"/>
            </a:p>
          </p:txBody>
        </p:sp>
      </p:grpSp>
      <p:pic>
        <p:nvPicPr>
          <p:cNvPr id="2" name="Picture 1">
            <a:extLst>
              <a:ext uri="{FF2B5EF4-FFF2-40B4-BE49-F238E27FC236}">
                <a16:creationId xmlns:a16="http://schemas.microsoft.com/office/drawing/2014/main" id="{71DE0031-1348-4700-98CE-35F8AF2E06C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34" b="97264" l="2287" r="97505">
                        <a14:foregroundMark x1="6445" y1="5473" x2="89605" y2="90547"/>
                        <a14:foregroundMark x1="2287" y1="3234" x2="87526" y2="4726"/>
                        <a14:foregroundMark x1="4574" y1="93284" x2="84823" y2="91791"/>
                        <a14:foregroundMark x1="3534" y1="97264" x2="88565" y2="96269"/>
                        <a14:foregroundMark x1="92723" y1="22388" x2="97505" y2="22388"/>
                        <a14:backgroundMark x1="96466" y1="13930" x2="96466" y2="13930"/>
                      </a14:backgroundRemoval>
                    </a14:imgEffect>
                  </a14:imgLayer>
                </a14:imgProps>
              </a:ext>
            </a:extLst>
          </a:blip>
          <a:stretch>
            <a:fillRect/>
          </a:stretch>
        </p:blipFill>
        <p:spPr>
          <a:xfrm>
            <a:off x="634151" y="1628053"/>
            <a:ext cx="4581525" cy="3829050"/>
          </a:xfrm>
          <a:prstGeom prst="rect">
            <a:avLst/>
          </a:prstGeom>
        </p:spPr>
      </p:pic>
      <p:sp>
        <p:nvSpPr>
          <p:cNvPr id="12" name="Rectangle 11">
            <a:extLst>
              <a:ext uri="{FF2B5EF4-FFF2-40B4-BE49-F238E27FC236}">
                <a16:creationId xmlns:a16="http://schemas.microsoft.com/office/drawing/2014/main" id="{89E590DC-2D33-4AB3-8D83-E89759014D0A}"/>
              </a:ext>
            </a:extLst>
          </p:cNvPr>
          <p:cNvSpPr/>
          <p:nvPr/>
        </p:nvSpPr>
        <p:spPr>
          <a:xfrm>
            <a:off x="9718883" y="3390"/>
            <a:ext cx="46337" cy="661482"/>
          </a:xfrm>
          <a:prstGeom prst="rect">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2EDF30E-3D27-4F3C-9857-B838471CF138}"/>
              </a:ext>
            </a:extLst>
          </p:cNvPr>
          <p:cNvSpPr/>
          <p:nvPr/>
        </p:nvSpPr>
        <p:spPr>
          <a:xfrm>
            <a:off x="9718883" y="667155"/>
            <a:ext cx="46337" cy="208889"/>
          </a:xfrm>
          <a:prstGeom prst="rect">
            <a:avLst/>
          </a:prstGeom>
          <a:solidFill>
            <a:srgbClr val="92117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9F175433-1E09-42EA-9E9A-8F3ADC1B1E51}"/>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9856745" y="171813"/>
            <a:ext cx="2258136" cy="582291"/>
          </a:xfrm>
          <a:prstGeom prst="rect">
            <a:avLst/>
          </a:prstGeom>
        </p:spPr>
      </p:pic>
      <p:sp>
        <p:nvSpPr>
          <p:cNvPr id="25" name="Title 5">
            <a:extLst>
              <a:ext uri="{FF2B5EF4-FFF2-40B4-BE49-F238E27FC236}">
                <a16:creationId xmlns:a16="http://schemas.microsoft.com/office/drawing/2014/main" id="{633E4CAB-E860-4A49-94A1-55007574B066}"/>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Contoh</a:t>
            </a:r>
            <a:r>
              <a:rPr lang="en-US" sz="3600" b="1"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Teknik</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pSp>
        <p:nvGrpSpPr>
          <p:cNvPr id="26" name="Group 25">
            <a:extLst>
              <a:ext uri="{FF2B5EF4-FFF2-40B4-BE49-F238E27FC236}">
                <a16:creationId xmlns:a16="http://schemas.microsoft.com/office/drawing/2014/main" id="{6B51DA2B-3E92-4C76-8B91-9B498238805A}"/>
              </a:ext>
            </a:extLst>
          </p:cNvPr>
          <p:cNvGrpSpPr/>
          <p:nvPr/>
        </p:nvGrpSpPr>
        <p:grpSpPr>
          <a:xfrm>
            <a:off x="132560" y="6319687"/>
            <a:ext cx="1873309" cy="300113"/>
            <a:chOff x="100503" y="6255392"/>
            <a:chExt cx="2540647" cy="451653"/>
          </a:xfrm>
        </p:grpSpPr>
        <p:pic>
          <p:nvPicPr>
            <p:cNvPr id="27" name="Picture 2" descr="Image result for uitm dihatiku transparent">
              <a:extLst>
                <a:ext uri="{FF2B5EF4-FFF2-40B4-BE49-F238E27FC236}">
                  <a16:creationId xmlns:a16="http://schemas.microsoft.com/office/drawing/2014/main" id="{88310591-ACCD-4FF9-AB27-8410C2E68D2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BEC7120-CD14-48F7-9494-A8C85FB35D2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29" name="Picture 28">
              <a:extLst>
                <a:ext uri="{FF2B5EF4-FFF2-40B4-BE49-F238E27FC236}">
                  <a16:creationId xmlns:a16="http://schemas.microsoft.com/office/drawing/2014/main" id="{54E010D7-E135-44D1-B486-9C3DCBC5583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35308416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p:cNvGrpSpPr/>
          <p:nvPr/>
        </p:nvGrpSpPr>
        <p:grpSpPr>
          <a:xfrm>
            <a:off x="932238" y="2152728"/>
            <a:ext cx="10454562" cy="3350436"/>
            <a:chOff x="3065193" y="4054918"/>
            <a:chExt cx="10451466" cy="3350017"/>
          </a:xfrm>
        </p:grpSpPr>
        <p:grpSp>
          <p:nvGrpSpPr>
            <p:cNvPr id="14" name="Group 13"/>
            <p:cNvGrpSpPr/>
            <p:nvPr/>
          </p:nvGrpSpPr>
          <p:grpSpPr>
            <a:xfrm>
              <a:off x="3065193" y="6404678"/>
              <a:ext cx="114300" cy="727076"/>
              <a:chOff x="1149308" y="4213088"/>
              <a:chExt cx="114300" cy="727076"/>
            </a:xfrm>
          </p:grpSpPr>
          <p:sp>
            <p:nvSpPr>
              <p:cNvPr id="16" name="Freeform 22"/>
              <p:cNvSpPr/>
              <p:nvPr/>
            </p:nvSpPr>
            <p:spPr bwMode="auto">
              <a:xfrm>
                <a:off x="1176296" y="4881426"/>
                <a:ext cx="58738" cy="58738"/>
              </a:xfrm>
              <a:custGeom>
                <a:avLst/>
                <a:gdLst>
                  <a:gd name="T0" fmla="*/ 222 w 222"/>
                  <a:gd name="T1" fmla="*/ 122 h 223"/>
                  <a:gd name="T2" fmla="*/ 217 w 222"/>
                  <a:gd name="T3" fmla="*/ 145 h 223"/>
                  <a:gd name="T4" fmla="*/ 209 w 222"/>
                  <a:gd name="T5" fmla="*/ 164 h 223"/>
                  <a:gd name="T6" fmla="*/ 197 w 222"/>
                  <a:gd name="T7" fmla="*/ 183 h 223"/>
                  <a:gd name="T8" fmla="*/ 182 w 222"/>
                  <a:gd name="T9" fmla="*/ 198 h 223"/>
                  <a:gd name="T10" fmla="*/ 163 w 222"/>
                  <a:gd name="T11" fmla="*/ 210 h 223"/>
                  <a:gd name="T12" fmla="*/ 144 w 222"/>
                  <a:gd name="T13" fmla="*/ 218 h 223"/>
                  <a:gd name="T14" fmla="*/ 122 w 222"/>
                  <a:gd name="T15" fmla="*/ 223 h 223"/>
                  <a:gd name="T16" fmla="*/ 100 w 222"/>
                  <a:gd name="T17" fmla="*/ 223 h 223"/>
                  <a:gd name="T18" fmla="*/ 77 w 222"/>
                  <a:gd name="T19" fmla="*/ 218 h 223"/>
                  <a:gd name="T20" fmla="*/ 58 w 222"/>
                  <a:gd name="T21" fmla="*/ 210 h 223"/>
                  <a:gd name="T22" fmla="*/ 39 w 222"/>
                  <a:gd name="T23" fmla="*/ 198 h 223"/>
                  <a:gd name="T24" fmla="*/ 24 w 222"/>
                  <a:gd name="T25" fmla="*/ 183 h 223"/>
                  <a:gd name="T26" fmla="*/ 12 w 222"/>
                  <a:gd name="T27" fmla="*/ 164 h 223"/>
                  <a:gd name="T28" fmla="*/ 4 w 222"/>
                  <a:gd name="T29" fmla="*/ 145 h 223"/>
                  <a:gd name="T30" fmla="*/ 0 w 222"/>
                  <a:gd name="T31" fmla="*/ 122 h 223"/>
                  <a:gd name="T32" fmla="*/ 0 w 222"/>
                  <a:gd name="T33" fmla="*/ 100 h 223"/>
                  <a:gd name="T34" fmla="*/ 4 w 222"/>
                  <a:gd name="T35" fmla="*/ 78 h 223"/>
                  <a:gd name="T36" fmla="*/ 12 w 222"/>
                  <a:gd name="T37" fmla="*/ 58 h 223"/>
                  <a:gd name="T38" fmla="*/ 24 w 222"/>
                  <a:gd name="T39" fmla="*/ 40 h 223"/>
                  <a:gd name="T40" fmla="*/ 39 w 222"/>
                  <a:gd name="T41" fmla="*/ 25 h 223"/>
                  <a:gd name="T42" fmla="*/ 58 w 222"/>
                  <a:gd name="T43" fmla="*/ 13 h 223"/>
                  <a:gd name="T44" fmla="*/ 77 w 222"/>
                  <a:gd name="T45" fmla="*/ 5 h 223"/>
                  <a:gd name="T46" fmla="*/ 100 w 222"/>
                  <a:gd name="T47" fmla="*/ 0 h 223"/>
                  <a:gd name="T48" fmla="*/ 122 w 222"/>
                  <a:gd name="T49" fmla="*/ 0 h 223"/>
                  <a:gd name="T50" fmla="*/ 144 w 222"/>
                  <a:gd name="T51" fmla="*/ 5 h 223"/>
                  <a:gd name="T52" fmla="*/ 163 w 222"/>
                  <a:gd name="T53" fmla="*/ 13 h 223"/>
                  <a:gd name="T54" fmla="*/ 182 w 222"/>
                  <a:gd name="T55" fmla="*/ 25 h 223"/>
                  <a:gd name="T56" fmla="*/ 197 w 222"/>
                  <a:gd name="T57" fmla="*/ 40 h 223"/>
                  <a:gd name="T58" fmla="*/ 209 w 222"/>
                  <a:gd name="T59" fmla="*/ 58 h 223"/>
                  <a:gd name="T60" fmla="*/ 217 w 222"/>
                  <a:gd name="T61" fmla="*/ 78 h 223"/>
                  <a:gd name="T62" fmla="*/ 222 w 222"/>
                  <a:gd name="T63" fmla="*/ 10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2" h="223">
                    <a:moveTo>
                      <a:pt x="222" y="111"/>
                    </a:moveTo>
                    <a:lnTo>
                      <a:pt x="222" y="122"/>
                    </a:lnTo>
                    <a:lnTo>
                      <a:pt x="219" y="134"/>
                    </a:lnTo>
                    <a:lnTo>
                      <a:pt x="217" y="145"/>
                    </a:lnTo>
                    <a:lnTo>
                      <a:pt x="213" y="155"/>
                    </a:lnTo>
                    <a:lnTo>
                      <a:pt x="209" y="164"/>
                    </a:lnTo>
                    <a:lnTo>
                      <a:pt x="203" y="174"/>
                    </a:lnTo>
                    <a:lnTo>
                      <a:pt x="197" y="183"/>
                    </a:lnTo>
                    <a:lnTo>
                      <a:pt x="189" y="190"/>
                    </a:lnTo>
                    <a:lnTo>
                      <a:pt x="182" y="198"/>
                    </a:lnTo>
                    <a:lnTo>
                      <a:pt x="173" y="204"/>
                    </a:lnTo>
                    <a:lnTo>
                      <a:pt x="163" y="210"/>
                    </a:lnTo>
                    <a:lnTo>
                      <a:pt x="154" y="214"/>
                    </a:lnTo>
                    <a:lnTo>
                      <a:pt x="144" y="218"/>
                    </a:lnTo>
                    <a:lnTo>
                      <a:pt x="133" y="220"/>
                    </a:lnTo>
                    <a:lnTo>
                      <a:pt x="122" y="223"/>
                    </a:lnTo>
                    <a:lnTo>
                      <a:pt x="111" y="223"/>
                    </a:lnTo>
                    <a:lnTo>
                      <a:pt x="100" y="223"/>
                    </a:lnTo>
                    <a:lnTo>
                      <a:pt x="88" y="220"/>
                    </a:lnTo>
                    <a:lnTo>
                      <a:pt x="77" y="218"/>
                    </a:lnTo>
                    <a:lnTo>
                      <a:pt x="67" y="214"/>
                    </a:lnTo>
                    <a:lnTo>
                      <a:pt x="58" y="210"/>
                    </a:lnTo>
                    <a:lnTo>
                      <a:pt x="48" y="204"/>
                    </a:lnTo>
                    <a:lnTo>
                      <a:pt x="39" y="198"/>
                    </a:lnTo>
                    <a:lnTo>
                      <a:pt x="32" y="190"/>
                    </a:lnTo>
                    <a:lnTo>
                      <a:pt x="24" y="183"/>
                    </a:lnTo>
                    <a:lnTo>
                      <a:pt x="18" y="174"/>
                    </a:lnTo>
                    <a:lnTo>
                      <a:pt x="12" y="164"/>
                    </a:lnTo>
                    <a:lnTo>
                      <a:pt x="8" y="155"/>
                    </a:lnTo>
                    <a:lnTo>
                      <a:pt x="4" y="145"/>
                    </a:lnTo>
                    <a:lnTo>
                      <a:pt x="2" y="134"/>
                    </a:lnTo>
                    <a:lnTo>
                      <a:pt x="0" y="122"/>
                    </a:lnTo>
                    <a:lnTo>
                      <a:pt x="0" y="111"/>
                    </a:lnTo>
                    <a:lnTo>
                      <a:pt x="0" y="100"/>
                    </a:lnTo>
                    <a:lnTo>
                      <a:pt x="2" y="89"/>
                    </a:lnTo>
                    <a:lnTo>
                      <a:pt x="4" y="78"/>
                    </a:lnTo>
                    <a:lnTo>
                      <a:pt x="8" y="68"/>
                    </a:lnTo>
                    <a:lnTo>
                      <a:pt x="12" y="58"/>
                    </a:lnTo>
                    <a:lnTo>
                      <a:pt x="18" y="49"/>
                    </a:lnTo>
                    <a:lnTo>
                      <a:pt x="24" y="40"/>
                    </a:lnTo>
                    <a:lnTo>
                      <a:pt x="32" y="33"/>
                    </a:lnTo>
                    <a:lnTo>
                      <a:pt x="39" y="25"/>
                    </a:lnTo>
                    <a:lnTo>
                      <a:pt x="48" y="19"/>
                    </a:lnTo>
                    <a:lnTo>
                      <a:pt x="58" y="13"/>
                    </a:lnTo>
                    <a:lnTo>
                      <a:pt x="67" y="8"/>
                    </a:lnTo>
                    <a:lnTo>
                      <a:pt x="77" y="5"/>
                    </a:lnTo>
                    <a:lnTo>
                      <a:pt x="88" y="3"/>
                    </a:lnTo>
                    <a:lnTo>
                      <a:pt x="100" y="0"/>
                    </a:lnTo>
                    <a:lnTo>
                      <a:pt x="111" y="0"/>
                    </a:lnTo>
                    <a:lnTo>
                      <a:pt x="122" y="0"/>
                    </a:lnTo>
                    <a:lnTo>
                      <a:pt x="133" y="3"/>
                    </a:lnTo>
                    <a:lnTo>
                      <a:pt x="144" y="5"/>
                    </a:lnTo>
                    <a:lnTo>
                      <a:pt x="154" y="8"/>
                    </a:lnTo>
                    <a:lnTo>
                      <a:pt x="163" y="13"/>
                    </a:lnTo>
                    <a:lnTo>
                      <a:pt x="173" y="19"/>
                    </a:lnTo>
                    <a:lnTo>
                      <a:pt x="182" y="25"/>
                    </a:lnTo>
                    <a:lnTo>
                      <a:pt x="189" y="33"/>
                    </a:lnTo>
                    <a:lnTo>
                      <a:pt x="197" y="40"/>
                    </a:lnTo>
                    <a:lnTo>
                      <a:pt x="203" y="49"/>
                    </a:lnTo>
                    <a:lnTo>
                      <a:pt x="209" y="58"/>
                    </a:lnTo>
                    <a:lnTo>
                      <a:pt x="213" y="68"/>
                    </a:lnTo>
                    <a:lnTo>
                      <a:pt x="217" y="78"/>
                    </a:lnTo>
                    <a:lnTo>
                      <a:pt x="219" y="89"/>
                    </a:lnTo>
                    <a:lnTo>
                      <a:pt x="222" y="100"/>
                    </a:lnTo>
                    <a:lnTo>
                      <a:pt x="222" y="111"/>
                    </a:lnTo>
                    <a:close/>
                  </a:path>
                </a:pathLst>
              </a:custGeom>
              <a:solidFill>
                <a:srgbClr val="2C3948"/>
              </a:solidFill>
              <a:ln>
                <a:noFill/>
              </a:ln>
              <a:extLst>
                <a:ext uri="{91240B29-F687-4F45-9708-019B960494DF}">
                  <a14:hiddenLine xmlns:a14="http://schemas.microsoft.com/office/drawing/2010/main" w="9525">
                    <a:solidFill>
                      <a:srgbClr val="000000"/>
                    </a:solidFill>
                    <a:round/>
                  </a14:hiddenLine>
                </a:ext>
              </a:extLst>
            </p:spPr>
            <p:txBody>
              <a:bodyPr vert="horz" wrap="square" lIns="60960" tIns="30480" rIns="60960" bIns="3048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1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24"/>
              <p:cNvSpPr/>
              <p:nvPr/>
            </p:nvSpPr>
            <p:spPr bwMode="auto">
              <a:xfrm>
                <a:off x="1149308" y="4213088"/>
                <a:ext cx="114300" cy="19050"/>
              </a:xfrm>
              <a:custGeom>
                <a:avLst/>
                <a:gdLst>
                  <a:gd name="T0" fmla="*/ 429 w 429"/>
                  <a:gd name="T1" fmla="*/ 37 h 74"/>
                  <a:gd name="T2" fmla="*/ 429 w 429"/>
                  <a:gd name="T3" fmla="*/ 44 h 74"/>
                  <a:gd name="T4" fmla="*/ 427 w 429"/>
                  <a:gd name="T5" fmla="*/ 51 h 74"/>
                  <a:gd name="T6" fmla="*/ 423 w 429"/>
                  <a:gd name="T7" fmla="*/ 57 h 74"/>
                  <a:gd name="T8" fmla="*/ 419 w 429"/>
                  <a:gd name="T9" fmla="*/ 62 h 74"/>
                  <a:gd name="T10" fmla="*/ 413 w 429"/>
                  <a:gd name="T11" fmla="*/ 67 h 74"/>
                  <a:gd name="T12" fmla="*/ 407 w 429"/>
                  <a:gd name="T13" fmla="*/ 71 h 74"/>
                  <a:gd name="T14" fmla="*/ 400 w 429"/>
                  <a:gd name="T15" fmla="*/ 73 h 74"/>
                  <a:gd name="T16" fmla="*/ 392 w 429"/>
                  <a:gd name="T17" fmla="*/ 74 h 74"/>
                  <a:gd name="T18" fmla="*/ 37 w 429"/>
                  <a:gd name="T19" fmla="*/ 74 h 74"/>
                  <a:gd name="T20" fmla="*/ 29 w 429"/>
                  <a:gd name="T21" fmla="*/ 73 h 74"/>
                  <a:gd name="T22" fmla="*/ 22 w 429"/>
                  <a:gd name="T23" fmla="*/ 71 h 74"/>
                  <a:gd name="T24" fmla="*/ 16 w 429"/>
                  <a:gd name="T25" fmla="*/ 67 h 74"/>
                  <a:gd name="T26" fmla="*/ 11 w 429"/>
                  <a:gd name="T27" fmla="*/ 62 h 74"/>
                  <a:gd name="T28" fmla="*/ 6 w 429"/>
                  <a:gd name="T29" fmla="*/ 57 h 74"/>
                  <a:gd name="T30" fmla="*/ 2 w 429"/>
                  <a:gd name="T31" fmla="*/ 51 h 74"/>
                  <a:gd name="T32" fmla="*/ 0 w 429"/>
                  <a:gd name="T33" fmla="*/ 44 h 74"/>
                  <a:gd name="T34" fmla="*/ 0 w 429"/>
                  <a:gd name="T35" fmla="*/ 37 h 74"/>
                  <a:gd name="T36" fmla="*/ 0 w 429"/>
                  <a:gd name="T37" fmla="*/ 29 h 74"/>
                  <a:gd name="T38" fmla="*/ 2 w 429"/>
                  <a:gd name="T39" fmla="*/ 22 h 74"/>
                  <a:gd name="T40" fmla="*/ 6 w 429"/>
                  <a:gd name="T41" fmla="*/ 16 h 74"/>
                  <a:gd name="T42" fmla="*/ 11 w 429"/>
                  <a:gd name="T43" fmla="*/ 10 h 74"/>
                  <a:gd name="T44" fmla="*/ 16 w 429"/>
                  <a:gd name="T45" fmla="*/ 5 h 74"/>
                  <a:gd name="T46" fmla="*/ 22 w 429"/>
                  <a:gd name="T47" fmla="*/ 2 h 74"/>
                  <a:gd name="T48" fmla="*/ 29 w 429"/>
                  <a:gd name="T49" fmla="*/ 0 h 74"/>
                  <a:gd name="T50" fmla="*/ 37 w 429"/>
                  <a:gd name="T51" fmla="*/ 0 h 74"/>
                  <a:gd name="T52" fmla="*/ 392 w 429"/>
                  <a:gd name="T53" fmla="*/ 0 h 74"/>
                  <a:gd name="T54" fmla="*/ 400 w 429"/>
                  <a:gd name="T55" fmla="*/ 0 h 74"/>
                  <a:gd name="T56" fmla="*/ 407 w 429"/>
                  <a:gd name="T57" fmla="*/ 2 h 74"/>
                  <a:gd name="T58" fmla="*/ 413 w 429"/>
                  <a:gd name="T59" fmla="*/ 5 h 74"/>
                  <a:gd name="T60" fmla="*/ 419 w 429"/>
                  <a:gd name="T61" fmla="*/ 10 h 74"/>
                  <a:gd name="T62" fmla="*/ 423 w 429"/>
                  <a:gd name="T63" fmla="*/ 16 h 74"/>
                  <a:gd name="T64" fmla="*/ 427 w 429"/>
                  <a:gd name="T65" fmla="*/ 22 h 74"/>
                  <a:gd name="T66" fmla="*/ 429 w 429"/>
                  <a:gd name="T67" fmla="*/ 29 h 74"/>
                  <a:gd name="T68" fmla="*/ 429 w 429"/>
                  <a:gd name="T69" fmla="*/ 37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9" h="74">
                    <a:moveTo>
                      <a:pt x="429" y="37"/>
                    </a:moveTo>
                    <a:lnTo>
                      <a:pt x="429" y="44"/>
                    </a:lnTo>
                    <a:lnTo>
                      <a:pt x="427" y="51"/>
                    </a:lnTo>
                    <a:lnTo>
                      <a:pt x="423" y="57"/>
                    </a:lnTo>
                    <a:lnTo>
                      <a:pt x="419" y="62"/>
                    </a:lnTo>
                    <a:lnTo>
                      <a:pt x="413" y="67"/>
                    </a:lnTo>
                    <a:lnTo>
                      <a:pt x="407" y="71"/>
                    </a:lnTo>
                    <a:lnTo>
                      <a:pt x="400" y="73"/>
                    </a:lnTo>
                    <a:lnTo>
                      <a:pt x="392" y="74"/>
                    </a:lnTo>
                    <a:lnTo>
                      <a:pt x="37" y="74"/>
                    </a:lnTo>
                    <a:lnTo>
                      <a:pt x="29" y="73"/>
                    </a:lnTo>
                    <a:lnTo>
                      <a:pt x="22" y="71"/>
                    </a:lnTo>
                    <a:lnTo>
                      <a:pt x="16" y="67"/>
                    </a:lnTo>
                    <a:lnTo>
                      <a:pt x="11" y="62"/>
                    </a:lnTo>
                    <a:lnTo>
                      <a:pt x="6" y="57"/>
                    </a:lnTo>
                    <a:lnTo>
                      <a:pt x="2" y="51"/>
                    </a:lnTo>
                    <a:lnTo>
                      <a:pt x="0" y="44"/>
                    </a:lnTo>
                    <a:lnTo>
                      <a:pt x="0" y="37"/>
                    </a:lnTo>
                    <a:lnTo>
                      <a:pt x="0" y="29"/>
                    </a:lnTo>
                    <a:lnTo>
                      <a:pt x="2" y="22"/>
                    </a:lnTo>
                    <a:lnTo>
                      <a:pt x="6" y="16"/>
                    </a:lnTo>
                    <a:lnTo>
                      <a:pt x="11" y="10"/>
                    </a:lnTo>
                    <a:lnTo>
                      <a:pt x="16" y="5"/>
                    </a:lnTo>
                    <a:lnTo>
                      <a:pt x="22" y="2"/>
                    </a:lnTo>
                    <a:lnTo>
                      <a:pt x="29" y="0"/>
                    </a:lnTo>
                    <a:lnTo>
                      <a:pt x="37" y="0"/>
                    </a:lnTo>
                    <a:lnTo>
                      <a:pt x="392" y="0"/>
                    </a:lnTo>
                    <a:lnTo>
                      <a:pt x="400" y="0"/>
                    </a:lnTo>
                    <a:lnTo>
                      <a:pt x="407" y="2"/>
                    </a:lnTo>
                    <a:lnTo>
                      <a:pt x="413" y="5"/>
                    </a:lnTo>
                    <a:lnTo>
                      <a:pt x="419" y="10"/>
                    </a:lnTo>
                    <a:lnTo>
                      <a:pt x="423" y="16"/>
                    </a:lnTo>
                    <a:lnTo>
                      <a:pt x="427" y="22"/>
                    </a:lnTo>
                    <a:lnTo>
                      <a:pt x="429" y="29"/>
                    </a:lnTo>
                    <a:lnTo>
                      <a:pt x="429" y="37"/>
                    </a:lnTo>
                    <a:close/>
                  </a:path>
                </a:pathLst>
              </a:custGeom>
              <a:solidFill>
                <a:srgbClr val="2C3948"/>
              </a:solidFill>
              <a:ln>
                <a:noFill/>
              </a:ln>
              <a:extLst>
                <a:ext uri="{91240B29-F687-4F45-9708-019B960494DF}">
                  <a14:hiddenLine xmlns:a14="http://schemas.microsoft.com/office/drawing/2010/main" w="9525">
                    <a:solidFill>
                      <a:srgbClr val="000000"/>
                    </a:solidFill>
                    <a:round/>
                  </a14:hiddenLine>
                </a:ext>
              </a:extLst>
            </p:spPr>
            <p:txBody>
              <a:bodyPr vert="horz" wrap="square" lIns="60960" tIns="30480" rIns="60960" bIns="3048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133"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30"/>
              <p:cNvSpPr/>
              <p:nvPr/>
            </p:nvSpPr>
            <p:spPr bwMode="auto">
              <a:xfrm>
                <a:off x="1149308" y="4213088"/>
                <a:ext cx="114300" cy="19050"/>
              </a:xfrm>
              <a:custGeom>
                <a:avLst/>
                <a:gdLst>
                  <a:gd name="T0" fmla="*/ 392 w 429"/>
                  <a:gd name="T1" fmla="*/ 74 h 74"/>
                  <a:gd name="T2" fmla="*/ 37 w 429"/>
                  <a:gd name="T3" fmla="*/ 74 h 74"/>
                  <a:gd name="T4" fmla="*/ 29 w 429"/>
                  <a:gd name="T5" fmla="*/ 73 h 74"/>
                  <a:gd name="T6" fmla="*/ 22 w 429"/>
                  <a:gd name="T7" fmla="*/ 71 h 74"/>
                  <a:gd name="T8" fmla="*/ 16 w 429"/>
                  <a:gd name="T9" fmla="*/ 67 h 74"/>
                  <a:gd name="T10" fmla="*/ 11 w 429"/>
                  <a:gd name="T11" fmla="*/ 62 h 74"/>
                  <a:gd name="T12" fmla="*/ 6 w 429"/>
                  <a:gd name="T13" fmla="*/ 57 h 74"/>
                  <a:gd name="T14" fmla="*/ 2 w 429"/>
                  <a:gd name="T15" fmla="*/ 51 h 74"/>
                  <a:gd name="T16" fmla="*/ 0 w 429"/>
                  <a:gd name="T17" fmla="*/ 44 h 74"/>
                  <a:gd name="T18" fmla="*/ 0 w 429"/>
                  <a:gd name="T19" fmla="*/ 37 h 74"/>
                  <a:gd name="T20" fmla="*/ 0 w 429"/>
                  <a:gd name="T21" fmla="*/ 29 h 74"/>
                  <a:gd name="T22" fmla="*/ 2 w 429"/>
                  <a:gd name="T23" fmla="*/ 22 h 74"/>
                  <a:gd name="T24" fmla="*/ 6 w 429"/>
                  <a:gd name="T25" fmla="*/ 16 h 74"/>
                  <a:gd name="T26" fmla="*/ 11 w 429"/>
                  <a:gd name="T27" fmla="*/ 10 h 74"/>
                  <a:gd name="T28" fmla="*/ 16 w 429"/>
                  <a:gd name="T29" fmla="*/ 5 h 74"/>
                  <a:gd name="T30" fmla="*/ 22 w 429"/>
                  <a:gd name="T31" fmla="*/ 2 h 74"/>
                  <a:gd name="T32" fmla="*/ 29 w 429"/>
                  <a:gd name="T33" fmla="*/ 0 h 74"/>
                  <a:gd name="T34" fmla="*/ 37 w 429"/>
                  <a:gd name="T35" fmla="*/ 0 h 74"/>
                  <a:gd name="T36" fmla="*/ 392 w 429"/>
                  <a:gd name="T37" fmla="*/ 0 h 74"/>
                  <a:gd name="T38" fmla="*/ 400 w 429"/>
                  <a:gd name="T39" fmla="*/ 0 h 74"/>
                  <a:gd name="T40" fmla="*/ 407 w 429"/>
                  <a:gd name="T41" fmla="*/ 2 h 74"/>
                  <a:gd name="T42" fmla="*/ 413 w 429"/>
                  <a:gd name="T43" fmla="*/ 5 h 74"/>
                  <a:gd name="T44" fmla="*/ 419 w 429"/>
                  <a:gd name="T45" fmla="*/ 10 h 74"/>
                  <a:gd name="T46" fmla="*/ 423 w 429"/>
                  <a:gd name="T47" fmla="*/ 16 h 74"/>
                  <a:gd name="T48" fmla="*/ 427 w 429"/>
                  <a:gd name="T49" fmla="*/ 22 h 74"/>
                  <a:gd name="T50" fmla="*/ 429 w 429"/>
                  <a:gd name="T51" fmla="*/ 29 h 74"/>
                  <a:gd name="T52" fmla="*/ 429 w 429"/>
                  <a:gd name="T53" fmla="*/ 37 h 74"/>
                  <a:gd name="T54" fmla="*/ 429 w 429"/>
                  <a:gd name="T55" fmla="*/ 44 h 74"/>
                  <a:gd name="T56" fmla="*/ 427 w 429"/>
                  <a:gd name="T57" fmla="*/ 51 h 74"/>
                  <a:gd name="T58" fmla="*/ 423 w 429"/>
                  <a:gd name="T59" fmla="*/ 57 h 74"/>
                  <a:gd name="T60" fmla="*/ 419 w 429"/>
                  <a:gd name="T61" fmla="*/ 62 h 74"/>
                  <a:gd name="T62" fmla="*/ 413 w 429"/>
                  <a:gd name="T63" fmla="*/ 67 h 74"/>
                  <a:gd name="T64" fmla="*/ 407 w 429"/>
                  <a:gd name="T65" fmla="*/ 71 h 74"/>
                  <a:gd name="T66" fmla="*/ 400 w 429"/>
                  <a:gd name="T67" fmla="*/ 73 h 74"/>
                  <a:gd name="T68" fmla="*/ 392 w 429"/>
                  <a:gd name="T69"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9" h="74">
                    <a:moveTo>
                      <a:pt x="392" y="74"/>
                    </a:moveTo>
                    <a:lnTo>
                      <a:pt x="37" y="74"/>
                    </a:lnTo>
                    <a:lnTo>
                      <a:pt x="29" y="73"/>
                    </a:lnTo>
                    <a:lnTo>
                      <a:pt x="22" y="71"/>
                    </a:lnTo>
                    <a:lnTo>
                      <a:pt x="16" y="67"/>
                    </a:lnTo>
                    <a:lnTo>
                      <a:pt x="11" y="62"/>
                    </a:lnTo>
                    <a:lnTo>
                      <a:pt x="6" y="57"/>
                    </a:lnTo>
                    <a:lnTo>
                      <a:pt x="2" y="51"/>
                    </a:lnTo>
                    <a:lnTo>
                      <a:pt x="0" y="44"/>
                    </a:lnTo>
                    <a:lnTo>
                      <a:pt x="0" y="37"/>
                    </a:lnTo>
                    <a:lnTo>
                      <a:pt x="0" y="29"/>
                    </a:lnTo>
                    <a:lnTo>
                      <a:pt x="2" y="22"/>
                    </a:lnTo>
                    <a:lnTo>
                      <a:pt x="6" y="16"/>
                    </a:lnTo>
                    <a:lnTo>
                      <a:pt x="11" y="10"/>
                    </a:lnTo>
                    <a:lnTo>
                      <a:pt x="16" y="5"/>
                    </a:lnTo>
                    <a:lnTo>
                      <a:pt x="22" y="2"/>
                    </a:lnTo>
                    <a:lnTo>
                      <a:pt x="29" y="0"/>
                    </a:lnTo>
                    <a:lnTo>
                      <a:pt x="37" y="0"/>
                    </a:lnTo>
                    <a:lnTo>
                      <a:pt x="392" y="0"/>
                    </a:lnTo>
                    <a:lnTo>
                      <a:pt x="400" y="0"/>
                    </a:lnTo>
                    <a:lnTo>
                      <a:pt x="407" y="2"/>
                    </a:lnTo>
                    <a:lnTo>
                      <a:pt x="413" y="5"/>
                    </a:lnTo>
                    <a:lnTo>
                      <a:pt x="419" y="10"/>
                    </a:lnTo>
                    <a:lnTo>
                      <a:pt x="423" y="16"/>
                    </a:lnTo>
                    <a:lnTo>
                      <a:pt x="427" y="22"/>
                    </a:lnTo>
                    <a:lnTo>
                      <a:pt x="429" y="29"/>
                    </a:lnTo>
                    <a:lnTo>
                      <a:pt x="429" y="37"/>
                    </a:lnTo>
                    <a:lnTo>
                      <a:pt x="429" y="44"/>
                    </a:lnTo>
                    <a:lnTo>
                      <a:pt x="427" y="51"/>
                    </a:lnTo>
                    <a:lnTo>
                      <a:pt x="423" y="57"/>
                    </a:lnTo>
                    <a:lnTo>
                      <a:pt x="419" y="62"/>
                    </a:lnTo>
                    <a:lnTo>
                      <a:pt x="413" y="67"/>
                    </a:lnTo>
                    <a:lnTo>
                      <a:pt x="407" y="71"/>
                    </a:lnTo>
                    <a:lnTo>
                      <a:pt x="400" y="73"/>
                    </a:lnTo>
                    <a:lnTo>
                      <a:pt x="392" y="74"/>
                    </a:lnTo>
                    <a:close/>
                  </a:path>
                </a:pathLst>
              </a:custGeom>
              <a:solidFill>
                <a:srgbClr val="394354"/>
              </a:solidFill>
              <a:ln>
                <a:noFill/>
              </a:ln>
              <a:extLst>
                <a:ext uri="{91240B29-F687-4F45-9708-019B960494DF}">
                  <a14:hiddenLine xmlns:a14="http://schemas.microsoft.com/office/drawing/2010/main" w="9525">
                    <a:solidFill>
                      <a:srgbClr val="000000"/>
                    </a:solidFill>
                    <a:round/>
                  </a14:hiddenLine>
                </a:ext>
              </a:extLst>
            </p:spPr>
            <p:txBody>
              <a:bodyPr vert="horz" wrap="square" lIns="60960" tIns="30480" rIns="60960" bIns="3048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13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23" name="Title 1"/>
            <p:cNvSpPr txBox="1"/>
            <p:nvPr/>
          </p:nvSpPr>
          <p:spPr>
            <a:xfrm>
              <a:off x="8142019" y="4054918"/>
              <a:ext cx="5374640" cy="707606"/>
            </a:xfrm>
            <a:prstGeom prst="rect">
              <a:avLst/>
            </a:prstGeom>
          </p:spPr>
          <p:txBody>
            <a:bodyPr wrap="square" anchor="ctr" anchorCtr="0">
              <a:noAutofit/>
            </a:bodyPr>
            <a:lstStyle>
              <a:lvl1pPr algn="l" defTabSz="914400" rtl="0" eaLnBrk="1" latinLnBrk="0" hangingPunct="1">
                <a:lnSpc>
                  <a:spcPct val="90000"/>
                </a:lnSpc>
                <a:spcBef>
                  <a:spcPct val="0"/>
                </a:spcBef>
                <a:buNone/>
                <a:defRPr sz="4400" b="0" i="0" kern="1200">
                  <a:solidFill>
                    <a:schemeClr val="bg1">
                      <a:lumMod val="50000"/>
                    </a:schemeClr>
                  </a:solidFill>
                  <a:latin typeface="Neris Thin" panose="00000300000000000000" pitchFamily="50" charset="0"/>
                  <a:ea typeface="Gulim" pitchFamily="34" charset="-127"/>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all" spc="-100" normalizeH="0" baseline="0" noProof="0" dirty="0" err="1">
                  <a:ln>
                    <a:noFill/>
                  </a:ln>
                  <a:solidFill>
                    <a:prstClr val="white"/>
                  </a:solidFill>
                  <a:effectLst/>
                  <a:uLnTx/>
                  <a:uFillTx/>
                  <a:latin typeface="Calibri Light" panose="020F0302020204030204"/>
                  <a:ea typeface="Gulim" pitchFamily="34" charset="-127"/>
                  <a:cs typeface="+mj-cs"/>
                </a:rPr>
                <a:t>Kaedah</a:t>
              </a:r>
              <a:r>
                <a:rPr kumimoji="0" lang="en-US" sz="4400" b="1" i="0" u="none" strike="noStrike" kern="1200" cap="all" spc="-100" normalizeH="0" baseline="0" noProof="0" dirty="0">
                  <a:ln>
                    <a:noFill/>
                  </a:ln>
                  <a:solidFill>
                    <a:prstClr val="white"/>
                  </a:solidFill>
                  <a:effectLst/>
                  <a:uLnTx/>
                  <a:uFillTx/>
                  <a:latin typeface="Calibri Light" panose="020F0302020204030204"/>
                  <a:ea typeface="Gulim" pitchFamily="34" charset="-127"/>
                  <a:cs typeface="+mj-cs"/>
                </a:rPr>
                <a:t> </a:t>
              </a:r>
              <a:r>
                <a:rPr kumimoji="0" lang="en-US" sz="4400" b="1" i="0" u="none" strike="noStrike" kern="1200" cap="all" spc="-100" normalizeH="0" baseline="0" noProof="0" dirty="0" err="1">
                  <a:ln>
                    <a:noFill/>
                  </a:ln>
                  <a:solidFill>
                    <a:prstClr val="white"/>
                  </a:solidFill>
                  <a:effectLst/>
                  <a:uLnTx/>
                  <a:uFillTx/>
                  <a:latin typeface="Calibri Light" panose="020F0302020204030204"/>
                  <a:ea typeface="Gulim" pitchFamily="34" charset="-127"/>
                  <a:cs typeface="+mj-cs"/>
                </a:rPr>
                <a:t>penggunaan</a:t>
              </a:r>
              <a:endParaRPr kumimoji="0" lang="en-US" sz="4400" b="1" i="0" u="none" strike="noStrike" kern="1200" cap="all" spc="-100" normalizeH="0" baseline="0" noProof="0" dirty="0">
                <a:ln>
                  <a:noFill/>
                </a:ln>
                <a:solidFill>
                  <a:prstClr val="white"/>
                </a:solidFill>
                <a:effectLst/>
                <a:uLnTx/>
                <a:uFillTx/>
                <a:latin typeface="Calibri Light" panose="020F0302020204030204"/>
                <a:ea typeface="Gulim" pitchFamily="34" charset="-127"/>
                <a:cs typeface="+mj-cs"/>
              </a:endParaRPr>
            </a:p>
          </p:txBody>
        </p:sp>
        <p:sp>
          <p:nvSpPr>
            <p:cNvPr id="24" name="TextBox 23"/>
            <p:cNvSpPr txBox="1"/>
            <p:nvPr/>
          </p:nvSpPr>
          <p:spPr>
            <a:xfrm>
              <a:off x="8258099" y="4727614"/>
              <a:ext cx="4724070" cy="2677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Baca </a:t>
              </a:r>
              <a:r>
                <a:rPr kumimoji="0" lang="en-GB" sz="2800" b="1" i="0" u="none" strike="noStrike" kern="1200" cap="none" spc="0" normalizeH="0" baseline="0" noProof="0" dirty="0" err="1">
                  <a:ln>
                    <a:noFill/>
                  </a:ln>
                  <a:solidFill>
                    <a:prstClr val="white"/>
                  </a:solidFill>
                  <a:effectLst/>
                  <a:uLnTx/>
                  <a:uFillTx/>
                  <a:latin typeface="Calibri" panose="020F0502020204030204"/>
                  <a:ea typeface="+mn-ea"/>
                  <a:cs typeface="+mn-cs"/>
                </a:rPr>
                <a:t>beberapa</a:t>
              </a: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2800" b="1" i="0" u="none" strike="noStrike" kern="1200" cap="none" spc="0" normalizeH="0" baseline="0" noProof="0" dirty="0" err="1">
                  <a:ln>
                    <a:noFill/>
                  </a:ln>
                  <a:solidFill>
                    <a:prstClr val="white"/>
                  </a:solidFill>
                  <a:effectLst/>
                  <a:uLnTx/>
                  <a:uFillTx/>
                  <a:latin typeface="Calibri" panose="020F0502020204030204"/>
                  <a:ea typeface="+mn-ea"/>
                  <a:cs typeface="+mn-cs"/>
                </a:rPr>
                <a:t>perkataan</a:t>
              </a: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2800" b="1" i="0" u="none" strike="noStrike" kern="1200" cap="none" spc="0" normalizeH="0" baseline="0" noProof="0" dirty="0" err="1">
                  <a:ln>
                    <a:noFill/>
                  </a:ln>
                  <a:solidFill>
                    <a:prstClr val="white"/>
                  </a:solidFill>
                  <a:effectLst/>
                  <a:uLnTx/>
                  <a:uFillTx/>
                  <a:latin typeface="Calibri" panose="020F0502020204030204"/>
                  <a:ea typeface="+mn-ea"/>
                  <a:cs typeface="+mn-cs"/>
                </a:rPr>
                <a:t>sekali</a:t>
              </a: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GB" sz="2800" b="1" i="0" u="none" strike="noStrike" kern="1200" cap="none" spc="0" normalizeH="0" baseline="0" noProof="0" dirty="0" err="1">
                  <a:ln>
                    <a:noFill/>
                  </a:ln>
                  <a:solidFill>
                    <a:prstClr val="white"/>
                  </a:solidFill>
                  <a:effectLst/>
                  <a:uLnTx/>
                  <a:uFillTx/>
                  <a:latin typeface="Calibri" panose="020F0502020204030204"/>
                  <a:ea typeface="+mn-ea"/>
                  <a:cs typeface="+mn-cs"/>
                </a:rPr>
                <a:t>pandang</a:t>
              </a:r>
              <a:endPar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GB" sz="2800" b="1" i="0" u="none" strike="noStrike" kern="1200" cap="none" spc="0" normalizeH="0" baseline="0" noProof="0" dirty="0" err="1">
                  <a:ln>
                    <a:noFill/>
                  </a:ln>
                  <a:solidFill>
                    <a:prstClr val="white"/>
                  </a:solidFill>
                  <a:effectLst/>
                  <a:uLnTx/>
                  <a:uFillTx/>
                  <a:latin typeface="Calibri" panose="020F0502020204030204"/>
                  <a:ea typeface="+mn-ea"/>
                  <a:cs typeface="+mn-cs"/>
                </a:rPr>
                <a:t>Latihan</a:t>
              </a: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 yang </a:t>
              </a:r>
              <a:r>
                <a:rPr kumimoji="0" lang="en-GB" sz="2800" b="1" i="0" u="none" strike="noStrike" kern="1200" cap="none" spc="0" normalizeH="0" baseline="0" noProof="0" dirty="0" err="1">
                  <a:ln>
                    <a:noFill/>
                  </a:ln>
                  <a:solidFill>
                    <a:prstClr val="white"/>
                  </a:solidFill>
                  <a:effectLst/>
                  <a:uLnTx/>
                  <a:uFillTx/>
                  <a:latin typeface="Calibri" panose="020F0502020204030204"/>
                  <a:ea typeface="+mn-ea"/>
                  <a:cs typeface="+mn-cs"/>
                </a:rPr>
                <a:t>terlibat</a:t>
              </a: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800" b="1" i="0" u="none" strike="noStrike" kern="1200" cap="none" spc="0" normalizeH="0" baseline="0" noProof="0" dirty="0" err="1">
                  <a:ln>
                    <a:noFill/>
                  </a:ln>
                  <a:solidFill>
                    <a:prstClr val="white"/>
                  </a:solidFill>
                  <a:effectLst/>
                  <a:uLnTx/>
                  <a:uFillTx/>
                  <a:latin typeface="Calibri" panose="020F0502020204030204"/>
                  <a:ea typeface="+mn-ea"/>
                  <a:cs typeface="+mn-cs"/>
                </a:rPr>
                <a:t>Pergerakan</a:t>
              </a: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 MATA dan </a:t>
              </a:r>
              <a:r>
                <a:rPr kumimoji="0" lang="en-GB" sz="2800" b="1" i="0" u="none" strike="noStrike" kern="1200" cap="none" spc="0" normalizeH="0" baseline="0" noProof="0" dirty="0" err="1">
                  <a:ln>
                    <a:noFill/>
                  </a:ln>
                  <a:solidFill>
                    <a:prstClr val="white"/>
                  </a:solidFill>
                  <a:effectLst/>
                  <a:uLnTx/>
                  <a:uFillTx/>
                  <a:latin typeface="Calibri" panose="020F0502020204030204"/>
                  <a:ea typeface="+mn-ea"/>
                  <a:cs typeface="+mn-cs"/>
                </a:rPr>
                <a:t>Fokus</a:t>
              </a: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 MATA</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800" b="1" i="0" u="none" strike="noStrike" kern="1200" cap="none" spc="0" normalizeH="0" baseline="0" noProof="0" dirty="0">
                  <a:ln>
                    <a:noFill/>
                  </a:ln>
                  <a:solidFill>
                    <a:prstClr val="white"/>
                  </a:solidFill>
                  <a:effectLst/>
                  <a:uLnTx/>
                  <a:uFillTx/>
                  <a:latin typeface="Calibri" panose="020F0502020204030204"/>
                  <a:ea typeface="+mn-ea"/>
                  <a:cs typeface="+mn-cs"/>
                </a:rPr>
                <a:t>The TWO stop method</a:t>
              </a:r>
              <a:endParaRPr kumimoji="0" lang="id-ID" sz="2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Freeform 14"/>
            <p:cNvSpPr/>
            <p:nvPr/>
          </p:nvSpPr>
          <p:spPr bwMode="auto">
            <a:xfrm>
              <a:off x="3884343" y="7071428"/>
              <a:ext cx="58738" cy="58738"/>
            </a:xfrm>
            <a:custGeom>
              <a:avLst/>
              <a:gdLst>
                <a:gd name="T0" fmla="*/ 223 w 223"/>
                <a:gd name="T1" fmla="*/ 122 h 223"/>
                <a:gd name="T2" fmla="*/ 218 w 223"/>
                <a:gd name="T3" fmla="*/ 144 h 223"/>
                <a:gd name="T4" fmla="*/ 210 w 223"/>
                <a:gd name="T5" fmla="*/ 164 h 223"/>
                <a:gd name="T6" fmla="*/ 197 w 223"/>
                <a:gd name="T7" fmla="*/ 183 h 223"/>
                <a:gd name="T8" fmla="*/ 182 w 223"/>
                <a:gd name="T9" fmla="*/ 198 h 223"/>
                <a:gd name="T10" fmla="*/ 165 w 223"/>
                <a:gd name="T11" fmla="*/ 209 h 223"/>
                <a:gd name="T12" fmla="*/ 145 w 223"/>
                <a:gd name="T13" fmla="*/ 218 h 223"/>
                <a:gd name="T14" fmla="*/ 123 w 223"/>
                <a:gd name="T15" fmla="*/ 222 h 223"/>
                <a:gd name="T16" fmla="*/ 100 w 223"/>
                <a:gd name="T17" fmla="*/ 222 h 223"/>
                <a:gd name="T18" fmla="*/ 79 w 223"/>
                <a:gd name="T19" fmla="*/ 218 h 223"/>
                <a:gd name="T20" fmla="*/ 59 w 223"/>
                <a:gd name="T21" fmla="*/ 209 h 223"/>
                <a:gd name="T22" fmla="*/ 41 w 223"/>
                <a:gd name="T23" fmla="*/ 198 h 223"/>
                <a:gd name="T24" fmla="*/ 25 w 223"/>
                <a:gd name="T25" fmla="*/ 183 h 223"/>
                <a:gd name="T26" fmla="*/ 14 w 223"/>
                <a:gd name="T27" fmla="*/ 164 h 223"/>
                <a:gd name="T28" fmla="*/ 6 w 223"/>
                <a:gd name="T29" fmla="*/ 144 h 223"/>
                <a:gd name="T30" fmla="*/ 1 w 223"/>
                <a:gd name="T31" fmla="*/ 122 h 223"/>
                <a:gd name="T32" fmla="*/ 1 w 223"/>
                <a:gd name="T33" fmla="*/ 100 h 223"/>
                <a:gd name="T34" fmla="*/ 6 w 223"/>
                <a:gd name="T35" fmla="*/ 78 h 223"/>
                <a:gd name="T36" fmla="*/ 14 w 223"/>
                <a:gd name="T37" fmla="*/ 58 h 223"/>
                <a:gd name="T38" fmla="*/ 25 w 223"/>
                <a:gd name="T39" fmla="*/ 41 h 223"/>
                <a:gd name="T40" fmla="*/ 41 w 223"/>
                <a:gd name="T41" fmla="*/ 26 h 223"/>
                <a:gd name="T42" fmla="*/ 59 w 223"/>
                <a:gd name="T43" fmla="*/ 13 h 223"/>
                <a:gd name="T44" fmla="*/ 79 w 223"/>
                <a:gd name="T45" fmla="*/ 5 h 223"/>
                <a:gd name="T46" fmla="*/ 100 w 223"/>
                <a:gd name="T47" fmla="*/ 0 h 223"/>
                <a:gd name="T48" fmla="*/ 123 w 223"/>
                <a:gd name="T49" fmla="*/ 0 h 223"/>
                <a:gd name="T50" fmla="*/ 145 w 223"/>
                <a:gd name="T51" fmla="*/ 5 h 223"/>
                <a:gd name="T52" fmla="*/ 165 w 223"/>
                <a:gd name="T53" fmla="*/ 13 h 223"/>
                <a:gd name="T54" fmla="*/ 182 w 223"/>
                <a:gd name="T55" fmla="*/ 26 h 223"/>
                <a:gd name="T56" fmla="*/ 197 w 223"/>
                <a:gd name="T57" fmla="*/ 41 h 223"/>
                <a:gd name="T58" fmla="*/ 210 w 223"/>
                <a:gd name="T59" fmla="*/ 58 h 223"/>
                <a:gd name="T60" fmla="*/ 218 w 223"/>
                <a:gd name="T61" fmla="*/ 78 h 223"/>
                <a:gd name="T62" fmla="*/ 223 w 223"/>
                <a:gd name="T63" fmla="*/ 100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3" h="223">
                  <a:moveTo>
                    <a:pt x="223" y="112"/>
                  </a:moveTo>
                  <a:lnTo>
                    <a:pt x="223" y="122"/>
                  </a:lnTo>
                  <a:lnTo>
                    <a:pt x="221" y="134"/>
                  </a:lnTo>
                  <a:lnTo>
                    <a:pt x="218" y="144"/>
                  </a:lnTo>
                  <a:lnTo>
                    <a:pt x="215" y="155"/>
                  </a:lnTo>
                  <a:lnTo>
                    <a:pt x="210" y="164"/>
                  </a:lnTo>
                  <a:lnTo>
                    <a:pt x="204" y="173"/>
                  </a:lnTo>
                  <a:lnTo>
                    <a:pt x="197" y="183"/>
                  </a:lnTo>
                  <a:lnTo>
                    <a:pt x="191" y="190"/>
                  </a:lnTo>
                  <a:lnTo>
                    <a:pt x="182" y="198"/>
                  </a:lnTo>
                  <a:lnTo>
                    <a:pt x="174" y="204"/>
                  </a:lnTo>
                  <a:lnTo>
                    <a:pt x="165" y="209"/>
                  </a:lnTo>
                  <a:lnTo>
                    <a:pt x="156" y="214"/>
                  </a:lnTo>
                  <a:lnTo>
                    <a:pt x="145" y="218"/>
                  </a:lnTo>
                  <a:lnTo>
                    <a:pt x="135" y="221"/>
                  </a:lnTo>
                  <a:lnTo>
                    <a:pt x="123" y="222"/>
                  </a:lnTo>
                  <a:lnTo>
                    <a:pt x="111" y="223"/>
                  </a:lnTo>
                  <a:lnTo>
                    <a:pt x="100" y="222"/>
                  </a:lnTo>
                  <a:lnTo>
                    <a:pt x="89" y="221"/>
                  </a:lnTo>
                  <a:lnTo>
                    <a:pt x="79" y="218"/>
                  </a:lnTo>
                  <a:lnTo>
                    <a:pt x="68" y="214"/>
                  </a:lnTo>
                  <a:lnTo>
                    <a:pt x="59" y="209"/>
                  </a:lnTo>
                  <a:lnTo>
                    <a:pt x="50" y="204"/>
                  </a:lnTo>
                  <a:lnTo>
                    <a:pt x="41" y="198"/>
                  </a:lnTo>
                  <a:lnTo>
                    <a:pt x="32" y="190"/>
                  </a:lnTo>
                  <a:lnTo>
                    <a:pt x="25" y="183"/>
                  </a:lnTo>
                  <a:lnTo>
                    <a:pt x="20" y="173"/>
                  </a:lnTo>
                  <a:lnTo>
                    <a:pt x="14" y="164"/>
                  </a:lnTo>
                  <a:lnTo>
                    <a:pt x="9" y="155"/>
                  </a:lnTo>
                  <a:lnTo>
                    <a:pt x="6" y="144"/>
                  </a:lnTo>
                  <a:lnTo>
                    <a:pt x="2" y="134"/>
                  </a:lnTo>
                  <a:lnTo>
                    <a:pt x="1" y="122"/>
                  </a:lnTo>
                  <a:lnTo>
                    <a:pt x="0" y="112"/>
                  </a:lnTo>
                  <a:lnTo>
                    <a:pt x="1" y="100"/>
                  </a:lnTo>
                  <a:lnTo>
                    <a:pt x="2" y="88"/>
                  </a:lnTo>
                  <a:lnTo>
                    <a:pt x="6" y="78"/>
                  </a:lnTo>
                  <a:lnTo>
                    <a:pt x="9" y="67"/>
                  </a:lnTo>
                  <a:lnTo>
                    <a:pt x="14" y="58"/>
                  </a:lnTo>
                  <a:lnTo>
                    <a:pt x="20" y="49"/>
                  </a:lnTo>
                  <a:lnTo>
                    <a:pt x="25" y="41"/>
                  </a:lnTo>
                  <a:lnTo>
                    <a:pt x="32" y="33"/>
                  </a:lnTo>
                  <a:lnTo>
                    <a:pt x="41" y="26"/>
                  </a:lnTo>
                  <a:lnTo>
                    <a:pt x="50" y="19"/>
                  </a:lnTo>
                  <a:lnTo>
                    <a:pt x="59" y="13"/>
                  </a:lnTo>
                  <a:lnTo>
                    <a:pt x="68" y="8"/>
                  </a:lnTo>
                  <a:lnTo>
                    <a:pt x="79" y="5"/>
                  </a:lnTo>
                  <a:lnTo>
                    <a:pt x="89" y="2"/>
                  </a:lnTo>
                  <a:lnTo>
                    <a:pt x="100" y="0"/>
                  </a:lnTo>
                  <a:lnTo>
                    <a:pt x="111" y="0"/>
                  </a:lnTo>
                  <a:lnTo>
                    <a:pt x="123" y="0"/>
                  </a:lnTo>
                  <a:lnTo>
                    <a:pt x="135" y="2"/>
                  </a:lnTo>
                  <a:lnTo>
                    <a:pt x="145" y="5"/>
                  </a:lnTo>
                  <a:lnTo>
                    <a:pt x="156" y="8"/>
                  </a:lnTo>
                  <a:lnTo>
                    <a:pt x="165" y="13"/>
                  </a:lnTo>
                  <a:lnTo>
                    <a:pt x="174" y="19"/>
                  </a:lnTo>
                  <a:lnTo>
                    <a:pt x="182" y="26"/>
                  </a:lnTo>
                  <a:lnTo>
                    <a:pt x="191" y="33"/>
                  </a:lnTo>
                  <a:lnTo>
                    <a:pt x="197" y="41"/>
                  </a:lnTo>
                  <a:lnTo>
                    <a:pt x="204" y="49"/>
                  </a:lnTo>
                  <a:lnTo>
                    <a:pt x="210" y="58"/>
                  </a:lnTo>
                  <a:lnTo>
                    <a:pt x="215" y="67"/>
                  </a:lnTo>
                  <a:lnTo>
                    <a:pt x="218" y="78"/>
                  </a:lnTo>
                  <a:lnTo>
                    <a:pt x="221" y="88"/>
                  </a:lnTo>
                  <a:lnTo>
                    <a:pt x="223" y="100"/>
                  </a:lnTo>
                  <a:lnTo>
                    <a:pt x="223" y="112"/>
                  </a:lnTo>
                  <a:close/>
                </a:path>
              </a:pathLst>
            </a:custGeom>
            <a:solidFill>
              <a:srgbClr val="2C3948"/>
            </a:solidFill>
            <a:ln>
              <a:noFill/>
            </a:ln>
            <a:extLst>
              <a:ext uri="{91240B29-F687-4F45-9708-019B960494DF}">
                <a14:hiddenLine xmlns:a14="http://schemas.microsoft.com/office/drawing/2010/main" w="9525">
                  <a:solidFill>
                    <a:srgbClr val="000000"/>
                  </a:solidFill>
                  <a:round/>
                </a14:hiddenLine>
              </a:ext>
            </a:extLst>
          </p:spPr>
          <p:txBody>
            <a:bodyPr vert="horz" wrap="square" lIns="60960" tIns="30480" rIns="60960" bIns="3048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d-ID" sz="2133"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3" name="Picture 2">
            <a:extLst>
              <a:ext uri="{FF2B5EF4-FFF2-40B4-BE49-F238E27FC236}">
                <a16:creationId xmlns:a16="http://schemas.microsoft.com/office/drawing/2014/main" id="{992BE8A7-9371-4712-8800-394D1D2CF66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58" b="96992" l="1814" r="97052">
                        <a14:foregroundMark x1="1814" y1="3258" x2="97052" y2="96992"/>
                      </a14:backgroundRemoval>
                    </a14:imgEffect>
                  </a14:imgLayer>
                </a14:imgProps>
              </a:ext>
            </a:extLst>
          </a:blip>
          <a:stretch>
            <a:fillRect/>
          </a:stretch>
        </p:blipFill>
        <p:spPr>
          <a:xfrm>
            <a:off x="455083" y="1363560"/>
            <a:ext cx="5376232" cy="4864210"/>
          </a:xfrm>
          <a:prstGeom prst="rect">
            <a:avLst/>
          </a:prstGeom>
        </p:spPr>
      </p:pic>
      <p:sp>
        <p:nvSpPr>
          <p:cNvPr id="12" name="Rectangle 11">
            <a:extLst>
              <a:ext uri="{FF2B5EF4-FFF2-40B4-BE49-F238E27FC236}">
                <a16:creationId xmlns:a16="http://schemas.microsoft.com/office/drawing/2014/main" id="{89E590DC-2D33-4AB3-8D83-E89759014D0A}"/>
              </a:ext>
            </a:extLst>
          </p:cNvPr>
          <p:cNvSpPr/>
          <p:nvPr/>
        </p:nvSpPr>
        <p:spPr>
          <a:xfrm>
            <a:off x="9718883" y="3390"/>
            <a:ext cx="46337" cy="661482"/>
          </a:xfrm>
          <a:prstGeom prst="rect">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A2EDF30E-3D27-4F3C-9857-B838471CF138}"/>
              </a:ext>
            </a:extLst>
          </p:cNvPr>
          <p:cNvSpPr/>
          <p:nvPr/>
        </p:nvSpPr>
        <p:spPr>
          <a:xfrm>
            <a:off x="9718883" y="667155"/>
            <a:ext cx="46337" cy="208889"/>
          </a:xfrm>
          <a:prstGeom prst="rect">
            <a:avLst/>
          </a:prstGeom>
          <a:solidFill>
            <a:srgbClr val="92117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a:extLst>
              <a:ext uri="{FF2B5EF4-FFF2-40B4-BE49-F238E27FC236}">
                <a16:creationId xmlns:a16="http://schemas.microsoft.com/office/drawing/2014/main" id="{9F175433-1E09-42EA-9E9A-8F3ADC1B1E51}"/>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9856745" y="171813"/>
            <a:ext cx="2258136" cy="582291"/>
          </a:xfrm>
          <a:prstGeom prst="rect">
            <a:avLst/>
          </a:prstGeom>
        </p:spPr>
      </p:pic>
      <p:sp>
        <p:nvSpPr>
          <p:cNvPr id="25" name="Title 5">
            <a:extLst>
              <a:ext uri="{FF2B5EF4-FFF2-40B4-BE49-F238E27FC236}">
                <a16:creationId xmlns:a16="http://schemas.microsoft.com/office/drawing/2014/main" id="{633E4CAB-E860-4A49-94A1-55007574B066}"/>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ＭＳ Ｐゴシック" charset="0"/>
              </a:rPr>
              <a:t>Contoh</a:t>
            </a:r>
            <a:r>
              <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ＭＳ Ｐゴシック" charset="0"/>
              </a:rPr>
              <a:t> </a:t>
            </a:r>
            <a:r>
              <a:rPr kumimoji="0" lang="en-US" sz="36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ＭＳ Ｐゴシック" charset="0"/>
              </a:rPr>
              <a:t>Teknik</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rebuchet MS" panose="020B0603020202020204" pitchFamily="34" charset="0"/>
              <a:ea typeface="ＭＳ Ｐゴシック" charset="0"/>
            </a:endParaRPr>
          </a:p>
        </p:txBody>
      </p:sp>
      <p:grpSp>
        <p:nvGrpSpPr>
          <p:cNvPr id="26" name="Group 25">
            <a:extLst>
              <a:ext uri="{FF2B5EF4-FFF2-40B4-BE49-F238E27FC236}">
                <a16:creationId xmlns:a16="http://schemas.microsoft.com/office/drawing/2014/main" id="{1E502DC6-A8C9-4508-871C-2F703C57D239}"/>
              </a:ext>
            </a:extLst>
          </p:cNvPr>
          <p:cNvGrpSpPr/>
          <p:nvPr/>
        </p:nvGrpSpPr>
        <p:grpSpPr>
          <a:xfrm>
            <a:off x="132560" y="6319687"/>
            <a:ext cx="1873309" cy="300113"/>
            <a:chOff x="100503" y="6255392"/>
            <a:chExt cx="2540647" cy="451653"/>
          </a:xfrm>
        </p:grpSpPr>
        <p:pic>
          <p:nvPicPr>
            <p:cNvPr id="27" name="Picture 2" descr="Image result for uitm dihatiku transparent">
              <a:extLst>
                <a:ext uri="{FF2B5EF4-FFF2-40B4-BE49-F238E27FC236}">
                  <a16:creationId xmlns:a16="http://schemas.microsoft.com/office/drawing/2014/main" id="{0ED08590-955B-4D07-B33F-C6009958609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FCD03206-073E-4CC4-BC30-31A13EF0941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29" name="Picture 28">
              <a:extLst>
                <a:ext uri="{FF2B5EF4-FFF2-40B4-BE49-F238E27FC236}">
                  <a16:creationId xmlns:a16="http://schemas.microsoft.com/office/drawing/2014/main" id="{42BDECB2-E578-4020-A505-6656711FE4E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35299473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D0EDE73-9B5D-4D9F-88EC-C160D04B2471}"/>
              </a:ext>
            </a:extLst>
          </p:cNvPr>
          <p:cNvGrpSpPr/>
          <p:nvPr/>
        </p:nvGrpSpPr>
        <p:grpSpPr>
          <a:xfrm>
            <a:off x="952500" y="876043"/>
            <a:ext cx="4369244" cy="5189397"/>
            <a:chOff x="3004457" y="476891"/>
            <a:chExt cx="5937704" cy="8428531"/>
          </a:xfrm>
        </p:grpSpPr>
        <p:sp>
          <p:nvSpPr>
            <p:cNvPr id="17" name="Rectangle: Rounded Corners 2">
              <a:extLst>
                <a:ext uri="{FF2B5EF4-FFF2-40B4-BE49-F238E27FC236}">
                  <a16:creationId xmlns:a16="http://schemas.microsoft.com/office/drawing/2014/main" id="{830E4ADA-41C1-4CB9-945C-DBB89524AEF6}"/>
                </a:ext>
              </a:extLst>
            </p:cNvPr>
            <p:cNvSpPr/>
            <p:nvPr userDrawn="1"/>
          </p:nvSpPr>
          <p:spPr>
            <a:xfrm>
              <a:off x="3004457" y="476891"/>
              <a:ext cx="5937704" cy="8428531"/>
            </a:xfrm>
            <a:prstGeom prst="roundRect">
              <a:avLst>
                <a:gd name="adj" fmla="val 5816"/>
              </a:avLst>
            </a:prstGeom>
            <a:solidFill>
              <a:srgbClr val="F8F8F8"/>
            </a:solidFill>
            <a:ln w="28575">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19" name="Oval 18">
              <a:extLst>
                <a:ext uri="{FF2B5EF4-FFF2-40B4-BE49-F238E27FC236}">
                  <a16:creationId xmlns:a16="http://schemas.microsoft.com/office/drawing/2014/main" id="{1C8995FE-DE6F-4056-99EF-7AE6ACED191C}"/>
                </a:ext>
              </a:extLst>
            </p:cNvPr>
            <p:cNvSpPr/>
            <p:nvPr userDrawn="1"/>
          </p:nvSpPr>
          <p:spPr>
            <a:xfrm>
              <a:off x="5920703" y="774152"/>
              <a:ext cx="105212" cy="10521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0" name="Oval 19">
              <a:extLst>
                <a:ext uri="{FF2B5EF4-FFF2-40B4-BE49-F238E27FC236}">
                  <a16:creationId xmlns:a16="http://schemas.microsoft.com/office/drawing/2014/main" id="{2C92B712-8ACE-42CD-A52F-1A006E0ACF9F}"/>
                </a:ext>
              </a:extLst>
            </p:cNvPr>
            <p:cNvSpPr/>
            <p:nvPr userDrawn="1"/>
          </p:nvSpPr>
          <p:spPr>
            <a:xfrm>
              <a:off x="5796194" y="8303721"/>
              <a:ext cx="354231" cy="354231"/>
            </a:xfrm>
            <a:prstGeom prst="ellipse">
              <a:avLst/>
            </a:prstGeom>
            <a:solidFill>
              <a:srgbClr val="DDDDDD"/>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2" name="Rectangle: Rounded Corners 5">
              <a:extLst>
                <a:ext uri="{FF2B5EF4-FFF2-40B4-BE49-F238E27FC236}">
                  <a16:creationId xmlns:a16="http://schemas.microsoft.com/office/drawing/2014/main" id="{7BE529D7-4125-46E8-9C07-440C126930F3}"/>
                </a:ext>
              </a:extLst>
            </p:cNvPr>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grpSp>
      <p:grpSp>
        <p:nvGrpSpPr>
          <p:cNvPr id="25" name="Group 24">
            <a:extLst>
              <a:ext uri="{FF2B5EF4-FFF2-40B4-BE49-F238E27FC236}">
                <a16:creationId xmlns:a16="http://schemas.microsoft.com/office/drawing/2014/main" id="{8FCEB949-08C2-41C2-AF93-067C5A90C3C5}"/>
              </a:ext>
            </a:extLst>
          </p:cNvPr>
          <p:cNvGrpSpPr/>
          <p:nvPr/>
        </p:nvGrpSpPr>
        <p:grpSpPr>
          <a:xfrm>
            <a:off x="7098856" y="1206621"/>
            <a:ext cx="4369244" cy="5422779"/>
            <a:chOff x="3004457" y="476891"/>
            <a:chExt cx="5937704" cy="8428531"/>
          </a:xfrm>
        </p:grpSpPr>
        <p:sp>
          <p:nvSpPr>
            <p:cNvPr id="26" name="Rectangle: Rounded Corners 7">
              <a:extLst>
                <a:ext uri="{FF2B5EF4-FFF2-40B4-BE49-F238E27FC236}">
                  <a16:creationId xmlns:a16="http://schemas.microsoft.com/office/drawing/2014/main" id="{33690552-2D8D-4C75-864B-7769B0DDFB3E}"/>
                </a:ext>
              </a:extLst>
            </p:cNvPr>
            <p:cNvSpPr/>
            <p:nvPr userDrawn="1"/>
          </p:nvSpPr>
          <p:spPr>
            <a:xfrm>
              <a:off x="3004457" y="476891"/>
              <a:ext cx="5937704" cy="8428531"/>
            </a:xfrm>
            <a:prstGeom prst="roundRect">
              <a:avLst>
                <a:gd name="adj" fmla="val 5816"/>
              </a:avLst>
            </a:prstGeom>
            <a:solidFill>
              <a:srgbClr val="1C1C1C"/>
            </a:solidFill>
            <a:ln w="28575">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7" name="Oval 26">
              <a:extLst>
                <a:ext uri="{FF2B5EF4-FFF2-40B4-BE49-F238E27FC236}">
                  <a16:creationId xmlns:a16="http://schemas.microsoft.com/office/drawing/2014/main" id="{E3A5CDB2-F433-4C2C-80AA-DB97DF0F7EA8}"/>
                </a:ext>
              </a:extLst>
            </p:cNvPr>
            <p:cNvSpPr/>
            <p:nvPr userDrawn="1"/>
          </p:nvSpPr>
          <p:spPr>
            <a:xfrm>
              <a:off x="5920703" y="774152"/>
              <a:ext cx="105212" cy="105212"/>
            </a:xfrm>
            <a:prstGeom prst="ellipse">
              <a:avLst/>
            </a:prstGeom>
            <a:solidFill>
              <a:srgbClr val="B2B2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8" name="Oval 27">
              <a:extLst>
                <a:ext uri="{FF2B5EF4-FFF2-40B4-BE49-F238E27FC236}">
                  <a16:creationId xmlns:a16="http://schemas.microsoft.com/office/drawing/2014/main" id="{35BCDABD-1A7E-4A00-BBD5-73DA22ACEB06}"/>
                </a:ext>
              </a:extLst>
            </p:cNvPr>
            <p:cNvSpPr/>
            <p:nvPr userDrawn="1"/>
          </p:nvSpPr>
          <p:spPr>
            <a:xfrm>
              <a:off x="5796194" y="8303721"/>
              <a:ext cx="354231" cy="354231"/>
            </a:xfrm>
            <a:prstGeom prst="ellipse">
              <a:avLst/>
            </a:prstGeom>
            <a:solidFill>
              <a:srgbClr val="DDDDDD"/>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sp>
          <p:nvSpPr>
            <p:cNvPr id="29" name="Rectangle: Rounded Corners 10">
              <a:extLst>
                <a:ext uri="{FF2B5EF4-FFF2-40B4-BE49-F238E27FC236}">
                  <a16:creationId xmlns:a16="http://schemas.microsoft.com/office/drawing/2014/main" id="{DB35A323-7928-473D-82D5-6B327B74B9EB}"/>
                </a:ext>
              </a:extLst>
            </p:cNvPr>
            <p:cNvSpPr/>
            <p:nvPr userDrawn="1"/>
          </p:nvSpPr>
          <p:spPr>
            <a:xfrm>
              <a:off x="3358458" y="1202411"/>
              <a:ext cx="5229703" cy="6969132"/>
            </a:xfrm>
            <a:prstGeom prst="roundRect">
              <a:avLst>
                <a:gd name="adj" fmla="val 1400"/>
              </a:avLst>
            </a:prstGeom>
            <a:solidFill>
              <a:srgbClr val="333333"/>
            </a:solidFill>
            <a:ln>
              <a:solidFill>
                <a:srgbClr val="7777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34" charset="-128"/>
                <a:cs typeface="+mn-cs"/>
              </a:endParaRPr>
            </a:p>
          </p:txBody>
        </p:sp>
      </p:grpSp>
      <p:pic>
        <p:nvPicPr>
          <p:cNvPr id="6" name="WhatsApp Video 2019-06-18 at 11.17.33">
            <a:hlinkClick r:id="" action="ppaction://media"/>
            <a:extLst>
              <a:ext uri="{FF2B5EF4-FFF2-40B4-BE49-F238E27FC236}">
                <a16:creationId xmlns:a16="http://schemas.microsoft.com/office/drawing/2014/main" id="{51DA83F8-D823-40E6-8828-A42E66E5F65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12990" y="1251757"/>
            <a:ext cx="3848263" cy="4290853"/>
          </a:xfrm>
          <a:prstGeom prst="rect">
            <a:avLst/>
          </a:prstGeom>
        </p:spPr>
      </p:pic>
      <p:pic>
        <p:nvPicPr>
          <p:cNvPr id="7" name="WhatsApp Video 2019-06-18 at 11.17.46">
            <a:hlinkClick r:id="" action="ppaction://media"/>
            <a:extLst>
              <a:ext uri="{FF2B5EF4-FFF2-40B4-BE49-F238E27FC236}">
                <a16:creationId xmlns:a16="http://schemas.microsoft.com/office/drawing/2014/main" id="{C011C10D-9F32-4861-A828-679C3C37F3DC}"/>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7359347" y="1588369"/>
            <a:ext cx="3848263" cy="4477072"/>
          </a:xfrm>
          <a:prstGeom prst="rect">
            <a:avLst/>
          </a:prstGeom>
        </p:spPr>
      </p:pic>
      <p:sp>
        <p:nvSpPr>
          <p:cNvPr id="14" name="Rectangle 13">
            <a:extLst>
              <a:ext uri="{FF2B5EF4-FFF2-40B4-BE49-F238E27FC236}">
                <a16:creationId xmlns:a16="http://schemas.microsoft.com/office/drawing/2014/main" id="{89E590DC-2D33-4AB3-8D83-E89759014D0A}"/>
              </a:ext>
            </a:extLst>
          </p:cNvPr>
          <p:cNvSpPr/>
          <p:nvPr/>
        </p:nvSpPr>
        <p:spPr>
          <a:xfrm>
            <a:off x="9718883" y="3390"/>
            <a:ext cx="46337" cy="661482"/>
          </a:xfrm>
          <a:prstGeom prst="rect">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2EDF30E-3D27-4F3C-9857-B838471CF138}"/>
              </a:ext>
            </a:extLst>
          </p:cNvPr>
          <p:cNvSpPr/>
          <p:nvPr/>
        </p:nvSpPr>
        <p:spPr>
          <a:xfrm>
            <a:off x="9718883" y="667155"/>
            <a:ext cx="46337" cy="208889"/>
          </a:xfrm>
          <a:prstGeom prst="rect">
            <a:avLst/>
          </a:prstGeom>
          <a:solidFill>
            <a:srgbClr val="92117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9F175433-1E09-42EA-9E9A-8F3ADC1B1E51}"/>
              </a:ext>
            </a:extLst>
          </p:cNvPr>
          <p:cNvPicPr>
            <a:picLocks noChangeAspect="1"/>
          </p:cNvPicPr>
          <p:nvPr/>
        </p:nvPicPr>
        <p:blipFill>
          <a:blip r:embed="rId8" cstate="hqprint">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a:off x="9856745" y="171813"/>
            <a:ext cx="2258136" cy="582291"/>
          </a:xfrm>
          <a:prstGeom prst="rect">
            <a:avLst/>
          </a:prstGeom>
        </p:spPr>
      </p:pic>
      <p:grpSp>
        <p:nvGrpSpPr>
          <p:cNvPr id="31" name="Group 30">
            <a:extLst>
              <a:ext uri="{FF2B5EF4-FFF2-40B4-BE49-F238E27FC236}">
                <a16:creationId xmlns:a16="http://schemas.microsoft.com/office/drawing/2014/main" id="{CEB25E22-CED6-4BE8-B564-9AE159A9620B}"/>
              </a:ext>
            </a:extLst>
          </p:cNvPr>
          <p:cNvGrpSpPr/>
          <p:nvPr/>
        </p:nvGrpSpPr>
        <p:grpSpPr>
          <a:xfrm>
            <a:off x="132560" y="6319687"/>
            <a:ext cx="1873309" cy="300113"/>
            <a:chOff x="100503" y="6255392"/>
            <a:chExt cx="2540647" cy="451653"/>
          </a:xfrm>
        </p:grpSpPr>
        <p:pic>
          <p:nvPicPr>
            <p:cNvPr id="32" name="Picture 2" descr="Image result for uitm dihatiku transparent">
              <a:extLst>
                <a:ext uri="{FF2B5EF4-FFF2-40B4-BE49-F238E27FC236}">
                  <a16:creationId xmlns:a16="http://schemas.microsoft.com/office/drawing/2014/main" id="{DD53150F-1EA0-4A08-8EC8-91E66096635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D9D9FE1D-0F1A-4526-B32E-666AE466F8E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34" name="Picture 33">
              <a:extLst>
                <a:ext uri="{FF2B5EF4-FFF2-40B4-BE49-F238E27FC236}">
                  <a16:creationId xmlns:a16="http://schemas.microsoft.com/office/drawing/2014/main" id="{CA0FB667-E5FD-4EBA-9FF2-5559FB2BDB0C}"/>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199114807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97"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35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44881E54-6497-AB1C-7B1A-80CA6482F428}"/>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Kaedah</a:t>
            </a:r>
            <a:r>
              <a:rPr lang="en-US" sz="3600" b="1" dirty="0">
                <a:solidFill>
                  <a:schemeClr val="bg1"/>
                </a:solidFill>
                <a:effectLst>
                  <a:outerShdw blurRad="38100" dist="38100" dir="2700000" algn="tl">
                    <a:srgbClr val="000000">
                      <a:alpha val="43137"/>
                    </a:srgbClr>
                  </a:outerShdw>
                </a:effectLst>
                <a:latin typeface="Trebuchet MS" panose="020B0603020202020204" pitchFamily="34" charset="0"/>
              </a:rPr>
              <a:t> Zig </a:t>
            </a:r>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Zag</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pic>
        <p:nvPicPr>
          <p:cNvPr id="5" name="Picture 4">
            <a:extLst>
              <a:ext uri="{FF2B5EF4-FFF2-40B4-BE49-F238E27FC236}">
                <a16:creationId xmlns:a16="http://schemas.microsoft.com/office/drawing/2014/main" id="{1891E53B-2A53-C5A5-85FD-7AC2ED81FB3A}"/>
              </a:ext>
            </a:extLst>
          </p:cNvPr>
          <p:cNvPicPr>
            <a:picLocks noChangeAspect="1"/>
          </p:cNvPicPr>
          <p:nvPr/>
        </p:nvPicPr>
        <p:blipFill>
          <a:blip r:embed="rId2"/>
          <a:stretch>
            <a:fillRect/>
          </a:stretch>
        </p:blipFill>
        <p:spPr>
          <a:xfrm>
            <a:off x="2752054" y="1063523"/>
            <a:ext cx="6687892" cy="5279594"/>
          </a:xfrm>
          <a:prstGeom prst="rect">
            <a:avLst/>
          </a:prstGeom>
        </p:spPr>
      </p:pic>
    </p:spTree>
    <p:extLst>
      <p:ext uri="{BB962C8B-B14F-4D97-AF65-F5344CB8AC3E}">
        <p14:creationId xmlns:p14="http://schemas.microsoft.com/office/powerpoint/2010/main" val="18463160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a16="http://schemas.microsoft.com/office/drawing/2014/main" id="{D3FFF94A-65C3-356B-E874-CE5ADE462382}"/>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Kaedah</a:t>
            </a:r>
            <a:r>
              <a:rPr lang="en-US" sz="3600" b="1"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Penggunaan</a:t>
            </a:r>
            <a:r>
              <a:rPr lang="en-US" sz="3600" b="1" dirty="0">
                <a:solidFill>
                  <a:schemeClr val="bg1"/>
                </a:solidFill>
                <a:effectLst>
                  <a:outerShdw blurRad="38100" dist="38100" dir="2700000" algn="tl">
                    <a:srgbClr val="000000">
                      <a:alpha val="43137"/>
                    </a:srgbClr>
                  </a:outerShdw>
                </a:effectLst>
                <a:latin typeface="Trebuchet MS" panose="020B0603020202020204" pitchFamily="34" charset="0"/>
              </a:rPr>
              <a:t> Kad</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pic>
        <p:nvPicPr>
          <p:cNvPr id="6" name="Picture 5">
            <a:extLst>
              <a:ext uri="{FF2B5EF4-FFF2-40B4-BE49-F238E27FC236}">
                <a16:creationId xmlns:a16="http://schemas.microsoft.com/office/drawing/2014/main" id="{75BED0EC-E090-B222-82AC-DBF2E97E67FB}"/>
              </a:ext>
            </a:extLst>
          </p:cNvPr>
          <p:cNvPicPr>
            <a:picLocks noChangeAspect="1"/>
          </p:cNvPicPr>
          <p:nvPr/>
        </p:nvPicPr>
        <p:blipFill>
          <a:blip r:embed="rId2"/>
          <a:stretch>
            <a:fillRect/>
          </a:stretch>
        </p:blipFill>
        <p:spPr>
          <a:xfrm>
            <a:off x="657914" y="1055699"/>
            <a:ext cx="4158686" cy="5491081"/>
          </a:xfrm>
          <a:prstGeom prst="rect">
            <a:avLst/>
          </a:prstGeom>
        </p:spPr>
      </p:pic>
      <p:sp>
        <p:nvSpPr>
          <p:cNvPr id="7" name="Title 1">
            <a:extLst>
              <a:ext uri="{FF2B5EF4-FFF2-40B4-BE49-F238E27FC236}">
                <a16:creationId xmlns:a16="http://schemas.microsoft.com/office/drawing/2014/main" id="{8A34700B-0694-A329-BC5C-94224EEB0EB4}"/>
              </a:ext>
            </a:extLst>
          </p:cNvPr>
          <p:cNvSpPr txBox="1"/>
          <p:nvPr/>
        </p:nvSpPr>
        <p:spPr>
          <a:xfrm>
            <a:off x="5264818" y="1482478"/>
            <a:ext cx="5376232" cy="707694"/>
          </a:xfrm>
          <a:prstGeom prst="rect">
            <a:avLst/>
          </a:prstGeom>
        </p:spPr>
        <p:txBody>
          <a:bodyPr wrap="square" anchor="ctr" anchorCtr="0">
            <a:noAutofit/>
          </a:bodyPr>
          <a:lstStyle>
            <a:lvl1pPr algn="l" defTabSz="914400" rtl="0" eaLnBrk="1" latinLnBrk="0" hangingPunct="1">
              <a:lnSpc>
                <a:spcPct val="90000"/>
              </a:lnSpc>
              <a:spcBef>
                <a:spcPct val="0"/>
              </a:spcBef>
              <a:buNone/>
              <a:defRPr sz="4400" b="0" i="0" kern="1200">
                <a:solidFill>
                  <a:schemeClr val="bg1">
                    <a:lumMod val="50000"/>
                  </a:schemeClr>
                </a:solidFill>
                <a:latin typeface="Neris Thin" panose="00000300000000000000" pitchFamily="50" charset="0"/>
                <a:ea typeface="Gulim" pitchFamily="34" charset="-127"/>
                <a:cs typeface="+mj-cs"/>
              </a:defRPr>
            </a:lvl1pPr>
          </a:lstStyle>
          <a:p>
            <a:r>
              <a:rPr lang="en-US" b="1" cap="all" spc="-100" dirty="0" err="1">
                <a:solidFill>
                  <a:schemeClr val="tx1"/>
                </a:solidFill>
                <a:latin typeface="+mj-lt"/>
              </a:rPr>
              <a:t>Kaedah</a:t>
            </a:r>
            <a:r>
              <a:rPr lang="en-US" b="1" cap="all" spc="-100" dirty="0">
                <a:solidFill>
                  <a:schemeClr val="tx1"/>
                </a:solidFill>
                <a:latin typeface="+mj-lt"/>
              </a:rPr>
              <a:t> </a:t>
            </a:r>
            <a:r>
              <a:rPr lang="en-US" b="1" cap="all" spc="-100" dirty="0" err="1">
                <a:solidFill>
                  <a:schemeClr val="tx1"/>
                </a:solidFill>
                <a:latin typeface="+mj-lt"/>
              </a:rPr>
              <a:t>penggunaan</a:t>
            </a:r>
            <a:endParaRPr lang="en-US" b="1" cap="all" spc="-100" dirty="0">
              <a:solidFill>
                <a:schemeClr val="tx1"/>
              </a:solidFill>
              <a:latin typeface="+mj-lt"/>
            </a:endParaRPr>
          </a:p>
        </p:txBody>
      </p:sp>
      <p:sp>
        <p:nvSpPr>
          <p:cNvPr id="8" name="TextBox 7">
            <a:extLst>
              <a:ext uri="{FF2B5EF4-FFF2-40B4-BE49-F238E27FC236}">
                <a16:creationId xmlns:a16="http://schemas.microsoft.com/office/drawing/2014/main" id="{41946720-DB38-FB85-5535-61FD3626D8DA}"/>
              </a:ext>
            </a:extLst>
          </p:cNvPr>
          <p:cNvSpPr txBox="1"/>
          <p:nvPr/>
        </p:nvSpPr>
        <p:spPr>
          <a:xfrm>
            <a:off x="5264818" y="2058868"/>
            <a:ext cx="5580390" cy="2677656"/>
          </a:xfrm>
          <a:prstGeom prst="rect">
            <a:avLst/>
          </a:prstGeom>
          <a:noFill/>
        </p:spPr>
        <p:txBody>
          <a:bodyPr wrap="square" rtlCol="0">
            <a:spAutoFit/>
          </a:bodyPr>
          <a:lstStyle/>
          <a:p>
            <a:pPr marL="285750" indent="-285750">
              <a:buFont typeface="Wingdings" panose="05000000000000000000" pitchFamily="2" charset="2"/>
              <a:buChar char="Ø"/>
            </a:pPr>
            <a:r>
              <a:rPr lang="en-GB" sz="2800" b="1" dirty="0" err="1"/>
              <a:t>Penambahan</a:t>
            </a:r>
            <a:r>
              <a:rPr lang="en-GB" sz="2800" b="1" dirty="0"/>
              <a:t> </a:t>
            </a:r>
            <a:r>
              <a:rPr lang="en-GB" sz="2800" b="1" dirty="0" err="1"/>
              <a:t>daya</a:t>
            </a:r>
            <a:r>
              <a:rPr lang="en-GB" sz="2800" b="1" dirty="0"/>
              <a:t> </a:t>
            </a:r>
            <a:r>
              <a:rPr lang="en-GB" sz="2800" b="1" dirty="0" err="1"/>
              <a:t>tumpuan</a:t>
            </a:r>
            <a:r>
              <a:rPr lang="en-GB" sz="2800" b="1" dirty="0"/>
              <a:t> </a:t>
            </a:r>
            <a:r>
              <a:rPr lang="en-GB" sz="2800" b="1" dirty="0" err="1"/>
              <a:t>menggunakan</a:t>
            </a:r>
            <a:r>
              <a:rPr lang="en-GB" sz="2800" b="1" dirty="0"/>
              <a:t> </a:t>
            </a:r>
            <a:r>
              <a:rPr lang="en-GB" sz="2800" b="1" dirty="0" err="1"/>
              <a:t>kad</a:t>
            </a:r>
            <a:endParaRPr lang="en-GB" sz="2800" b="1" dirty="0"/>
          </a:p>
          <a:p>
            <a:endParaRPr lang="en-GB" sz="2800" b="1" dirty="0"/>
          </a:p>
          <a:p>
            <a:pPr marL="285750" indent="-285750">
              <a:buFont typeface="Wingdings" panose="05000000000000000000" pitchFamily="2" charset="2"/>
              <a:buChar char="Ø"/>
            </a:pPr>
            <a:r>
              <a:rPr lang="en-GB" sz="2800" b="1" dirty="0" err="1"/>
              <a:t>Latihan</a:t>
            </a:r>
            <a:r>
              <a:rPr lang="en-GB" sz="2800" b="1" dirty="0"/>
              <a:t> yang </a:t>
            </a:r>
            <a:r>
              <a:rPr lang="en-GB" sz="2800" b="1" dirty="0" err="1"/>
              <a:t>terlibat</a:t>
            </a:r>
            <a:r>
              <a:rPr lang="en-GB" sz="2800" b="1" dirty="0"/>
              <a:t>:</a:t>
            </a:r>
          </a:p>
          <a:p>
            <a:pPr marL="742950" lvl="1" indent="-285750">
              <a:buFont typeface="Wingdings" panose="05000000000000000000" pitchFamily="2" charset="2"/>
              <a:buChar char="ü"/>
            </a:pPr>
            <a:r>
              <a:rPr lang="en-GB" sz="2800" b="1" dirty="0" err="1"/>
              <a:t>Pergerakan</a:t>
            </a:r>
            <a:r>
              <a:rPr lang="en-GB" sz="2800" b="1" dirty="0"/>
              <a:t> MATA dan </a:t>
            </a:r>
            <a:r>
              <a:rPr lang="en-GB" sz="2800" b="1" dirty="0" err="1"/>
              <a:t>Fokus</a:t>
            </a:r>
            <a:r>
              <a:rPr lang="en-GB" sz="2800" b="1" dirty="0"/>
              <a:t> MATA</a:t>
            </a:r>
          </a:p>
        </p:txBody>
      </p:sp>
    </p:spTree>
    <p:extLst>
      <p:ext uri="{BB962C8B-B14F-4D97-AF65-F5344CB8AC3E}">
        <p14:creationId xmlns:p14="http://schemas.microsoft.com/office/powerpoint/2010/main" val="1094931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a:extLst>
              <a:ext uri="{FF2B5EF4-FFF2-40B4-BE49-F238E27FC236}">
                <a16:creationId xmlns:a16="http://schemas.microsoft.com/office/drawing/2014/main" id="{B2FA5B17-FFB9-49F5-AF5A-C5671BF3D6D2}"/>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b="1">
                <a:solidFill>
                  <a:schemeClr val="bg1"/>
                </a:solidFill>
                <a:effectLst>
                  <a:outerShdw blurRad="38100" dist="38100" dir="2700000" algn="tl">
                    <a:srgbClr val="000000">
                      <a:alpha val="43137"/>
                    </a:srgbClr>
                  </a:outerShdw>
                </a:effectLst>
                <a:latin typeface="Trebuchet MS" panose="020B0603020202020204" pitchFamily="34" charset="0"/>
              </a:rPr>
              <a:t>Pembaca Hebat</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pSp>
        <p:nvGrpSpPr>
          <p:cNvPr id="14" name="Group 13">
            <a:extLst>
              <a:ext uri="{FF2B5EF4-FFF2-40B4-BE49-F238E27FC236}">
                <a16:creationId xmlns:a16="http://schemas.microsoft.com/office/drawing/2014/main" id="{97ACF2BD-EEAA-403B-B4AA-97D5AF8C99A5}"/>
              </a:ext>
            </a:extLst>
          </p:cNvPr>
          <p:cNvGrpSpPr>
            <a:grpSpLocks/>
          </p:cNvGrpSpPr>
          <p:nvPr/>
        </p:nvGrpSpPr>
        <p:grpSpPr bwMode="auto">
          <a:xfrm>
            <a:off x="184150" y="1166813"/>
            <a:ext cx="1800225" cy="1350962"/>
            <a:chOff x="9047162" y="2670175"/>
            <a:chExt cx="2205038" cy="2206625"/>
          </a:xfrm>
        </p:grpSpPr>
        <p:sp>
          <p:nvSpPr>
            <p:cNvPr id="15" name="Freeform 254">
              <a:extLst>
                <a:ext uri="{FF2B5EF4-FFF2-40B4-BE49-F238E27FC236}">
                  <a16:creationId xmlns:a16="http://schemas.microsoft.com/office/drawing/2014/main" id="{5C97440F-9646-48E3-BEF5-527743BB6C67}"/>
                </a:ext>
              </a:extLst>
            </p:cNvPr>
            <p:cNvSpPr>
              <a:spLocks/>
            </p:cNvSpPr>
            <p:nvPr/>
          </p:nvSpPr>
          <p:spPr bwMode="auto">
            <a:xfrm>
              <a:off x="9321334" y="2947623"/>
              <a:ext cx="1656695" cy="1407989"/>
            </a:xfrm>
            <a:custGeom>
              <a:avLst/>
              <a:gdLst>
                <a:gd name="T0" fmla="*/ 522 w 1043"/>
                <a:gd name="T1" fmla="*/ 0 h 888"/>
                <a:gd name="T2" fmla="*/ 599 w 1043"/>
                <a:gd name="T3" fmla="*/ 5 h 888"/>
                <a:gd name="T4" fmla="*/ 673 w 1043"/>
                <a:gd name="T5" fmla="*/ 20 h 888"/>
                <a:gd name="T6" fmla="*/ 742 w 1043"/>
                <a:gd name="T7" fmla="*/ 47 h 888"/>
                <a:gd name="T8" fmla="*/ 806 w 1043"/>
                <a:gd name="T9" fmla="*/ 83 h 888"/>
                <a:gd name="T10" fmla="*/ 863 w 1043"/>
                <a:gd name="T11" fmla="*/ 127 h 888"/>
                <a:gd name="T12" fmla="*/ 915 w 1043"/>
                <a:gd name="T13" fmla="*/ 179 h 888"/>
                <a:gd name="T14" fmla="*/ 959 w 1043"/>
                <a:gd name="T15" fmla="*/ 236 h 888"/>
                <a:gd name="T16" fmla="*/ 995 w 1043"/>
                <a:gd name="T17" fmla="*/ 301 h 888"/>
                <a:gd name="T18" fmla="*/ 1022 w 1043"/>
                <a:gd name="T19" fmla="*/ 369 h 888"/>
                <a:gd name="T20" fmla="*/ 1037 w 1043"/>
                <a:gd name="T21" fmla="*/ 444 h 888"/>
                <a:gd name="T22" fmla="*/ 1043 w 1043"/>
                <a:gd name="T23" fmla="*/ 520 h 888"/>
                <a:gd name="T24" fmla="*/ 1039 w 1043"/>
                <a:gd name="T25" fmla="*/ 591 h 888"/>
                <a:gd name="T26" fmla="*/ 1025 w 1043"/>
                <a:gd name="T27" fmla="*/ 657 h 888"/>
                <a:gd name="T28" fmla="*/ 1003 w 1043"/>
                <a:gd name="T29" fmla="*/ 722 h 888"/>
                <a:gd name="T30" fmla="*/ 974 w 1043"/>
                <a:gd name="T31" fmla="*/ 781 h 888"/>
                <a:gd name="T32" fmla="*/ 936 w 1043"/>
                <a:gd name="T33" fmla="*/ 837 h 888"/>
                <a:gd name="T34" fmla="*/ 894 w 1043"/>
                <a:gd name="T35" fmla="*/ 888 h 888"/>
                <a:gd name="T36" fmla="*/ 522 w 1043"/>
                <a:gd name="T37" fmla="*/ 520 h 888"/>
                <a:gd name="T38" fmla="*/ 151 w 1043"/>
                <a:gd name="T39" fmla="*/ 888 h 888"/>
                <a:gd name="T40" fmla="*/ 107 w 1043"/>
                <a:gd name="T41" fmla="*/ 838 h 888"/>
                <a:gd name="T42" fmla="*/ 71 w 1043"/>
                <a:gd name="T43" fmla="*/ 783 h 888"/>
                <a:gd name="T44" fmla="*/ 40 w 1043"/>
                <a:gd name="T45" fmla="*/ 722 h 888"/>
                <a:gd name="T46" fmla="*/ 19 w 1043"/>
                <a:gd name="T47" fmla="*/ 659 h 888"/>
                <a:gd name="T48" fmla="*/ 4 w 1043"/>
                <a:gd name="T49" fmla="*/ 591 h 888"/>
                <a:gd name="T50" fmla="*/ 0 w 1043"/>
                <a:gd name="T51" fmla="*/ 520 h 888"/>
                <a:gd name="T52" fmla="*/ 6 w 1043"/>
                <a:gd name="T53" fmla="*/ 444 h 888"/>
                <a:gd name="T54" fmla="*/ 21 w 1043"/>
                <a:gd name="T55" fmla="*/ 369 h 888"/>
                <a:gd name="T56" fmla="*/ 48 w 1043"/>
                <a:gd name="T57" fmla="*/ 301 h 888"/>
                <a:gd name="T58" fmla="*/ 84 w 1043"/>
                <a:gd name="T59" fmla="*/ 236 h 888"/>
                <a:gd name="T60" fmla="*/ 128 w 1043"/>
                <a:gd name="T61" fmla="*/ 179 h 888"/>
                <a:gd name="T62" fmla="*/ 179 w 1043"/>
                <a:gd name="T63" fmla="*/ 127 h 888"/>
                <a:gd name="T64" fmla="*/ 239 w 1043"/>
                <a:gd name="T65" fmla="*/ 83 h 888"/>
                <a:gd name="T66" fmla="*/ 301 w 1043"/>
                <a:gd name="T67" fmla="*/ 47 h 888"/>
                <a:gd name="T68" fmla="*/ 372 w 1043"/>
                <a:gd name="T69" fmla="*/ 20 h 888"/>
                <a:gd name="T70" fmla="*/ 444 w 1043"/>
                <a:gd name="T71" fmla="*/ 5 h 888"/>
                <a:gd name="T72" fmla="*/ 522 w 1043"/>
                <a:gd name="T73" fmla="*/ 0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3" h="888">
                  <a:moveTo>
                    <a:pt x="522" y="0"/>
                  </a:moveTo>
                  <a:lnTo>
                    <a:pt x="599" y="5"/>
                  </a:lnTo>
                  <a:lnTo>
                    <a:pt x="673" y="20"/>
                  </a:lnTo>
                  <a:lnTo>
                    <a:pt x="742" y="47"/>
                  </a:lnTo>
                  <a:lnTo>
                    <a:pt x="806" y="83"/>
                  </a:lnTo>
                  <a:lnTo>
                    <a:pt x="863" y="127"/>
                  </a:lnTo>
                  <a:lnTo>
                    <a:pt x="915" y="179"/>
                  </a:lnTo>
                  <a:lnTo>
                    <a:pt x="959" y="236"/>
                  </a:lnTo>
                  <a:lnTo>
                    <a:pt x="995" y="301"/>
                  </a:lnTo>
                  <a:lnTo>
                    <a:pt x="1022" y="369"/>
                  </a:lnTo>
                  <a:lnTo>
                    <a:pt x="1037" y="444"/>
                  </a:lnTo>
                  <a:lnTo>
                    <a:pt x="1043" y="520"/>
                  </a:lnTo>
                  <a:lnTo>
                    <a:pt x="1039" y="591"/>
                  </a:lnTo>
                  <a:lnTo>
                    <a:pt x="1025" y="657"/>
                  </a:lnTo>
                  <a:lnTo>
                    <a:pt x="1003" y="722"/>
                  </a:lnTo>
                  <a:lnTo>
                    <a:pt x="974" y="781"/>
                  </a:lnTo>
                  <a:lnTo>
                    <a:pt x="936" y="837"/>
                  </a:lnTo>
                  <a:lnTo>
                    <a:pt x="894" y="888"/>
                  </a:lnTo>
                  <a:lnTo>
                    <a:pt x="522" y="520"/>
                  </a:lnTo>
                  <a:lnTo>
                    <a:pt x="151" y="888"/>
                  </a:lnTo>
                  <a:lnTo>
                    <a:pt x="107" y="838"/>
                  </a:lnTo>
                  <a:lnTo>
                    <a:pt x="71" y="783"/>
                  </a:lnTo>
                  <a:lnTo>
                    <a:pt x="40" y="722"/>
                  </a:lnTo>
                  <a:lnTo>
                    <a:pt x="19" y="659"/>
                  </a:lnTo>
                  <a:lnTo>
                    <a:pt x="4" y="591"/>
                  </a:lnTo>
                  <a:lnTo>
                    <a:pt x="0" y="520"/>
                  </a:lnTo>
                  <a:lnTo>
                    <a:pt x="6" y="444"/>
                  </a:lnTo>
                  <a:lnTo>
                    <a:pt x="21" y="369"/>
                  </a:lnTo>
                  <a:lnTo>
                    <a:pt x="48" y="301"/>
                  </a:lnTo>
                  <a:lnTo>
                    <a:pt x="84" y="236"/>
                  </a:lnTo>
                  <a:lnTo>
                    <a:pt x="128" y="179"/>
                  </a:lnTo>
                  <a:lnTo>
                    <a:pt x="179" y="127"/>
                  </a:lnTo>
                  <a:lnTo>
                    <a:pt x="239" y="83"/>
                  </a:lnTo>
                  <a:lnTo>
                    <a:pt x="301" y="47"/>
                  </a:lnTo>
                  <a:lnTo>
                    <a:pt x="372" y="20"/>
                  </a:lnTo>
                  <a:lnTo>
                    <a:pt x="444" y="5"/>
                  </a:lnTo>
                  <a:lnTo>
                    <a:pt x="522" y="0"/>
                  </a:lnTo>
                  <a:close/>
                </a:path>
              </a:pathLst>
            </a:custGeom>
            <a:solidFill>
              <a:srgbClr val="CBCAC5"/>
            </a:solidFill>
            <a:ln w="0">
              <a:noFill/>
              <a:prstDash val="solid"/>
              <a:round/>
              <a:headEnd/>
              <a:tailEnd/>
            </a:ln>
          </p:spPr>
          <p:txBody>
            <a:bodyPr/>
            <a:lstStyle/>
            <a:p>
              <a:pPr algn="ctr" defTabSz="457200" eaLnBrk="1" hangingPunct="1">
                <a:defRPr/>
              </a:pPr>
              <a:r>
                <a:rPr lang="en-US" sz="5400" b="1" dirty="0">
                  <a:solidFill>
                    <a:srgbClr val="FF0000"/>
                  </a:solidFill>
                  <a:effectLst>
                    <a:outerShdw blurRad="38100" dist="38100" dir="2700000" algn="tl">
                      <a:srgbClr val="000000">
                        <a:alpha val="43137"/>
                      </a:srgbClr>
                    </a:outerShdw>
                  </a:effectLst>
                  <a:latin typeface="Albertus MT Lt" pitchFamily="2" charset="0"/>
                  <a:ea typeface="ＭＳ Ｐゴシック" pitchFamily="34" charset="-128"/>
                </a:rPr>
                <a:t>2</a:t>
              </a:r>
            </a:p>
          </p:txBody>
        </p:sp>
        <p:sp>
          <p:nvSpPr>
            <p:cNvPr id="16" name="Freeform 255">
              <a:extLst>
                <a:ext uri="{FF2B5EF4-FFF2-40B4-BE49-F238E27FC236}">
                  <a16:creationId xmlns:a16="http://schemas.microsoft.com/office/drawing/2014/main" id="{84BB8CB3-6B26-4F4B-903D-217815A3F866}"/>
                </a:ext>
              </a:extLst>
            </p:cNvPr>
            <p:cNvSpPr>
              <a:spLocks noEditPoints="1"/>
            </p:cNvSpPr>
            <p:nvPr/>
          </p:nvSpPr>
          <p:spPr bwMode="auto">
            <a:xfrm>
              <a:off x="9047162" y="2670175"/>
              <a:ext cx="2205038" cy="2206625"/>
            </a:xfrm>
            <a:custGeom>
              <a:avLst/>
              <a:gdLst>
                <a:gd name="T0" fmla="*/ 2147483646 w 1389"/>
                <a:gd name="T1" fmla="*/ 2147483646 h 1390"/>
                <a:gd name="T2" fmla="*/ 2147483646 w 1389"/>
                <a:gd name="T3" fmla="*/ 2147483646 h 1390"/>
                <a:gd name="T4" fmla="*/ 2147483646 w 1389"/>
                <a:gd name="T5" fmla="*/ 2147483646 h 1390"/>
                <a:gd name="T6" fmla="*/ 2147483646 w 1389"/>
                <a:gd name="T7" fmla="*/ 2147483646 h 1390"/>
                <a:gd name="T8" fmla="*/ 2147483646 w 1389"/>
                <a:gd name="T9" fmla="*/ 2147483646 h 1390"/>
                <a:gd name="T10" fmla="*/ 2147483646 w 1389"/>
                <a:gd name="T11" fmla="*/ 2147483646 h 1390"/>
                <a:gd name="T12" fmla="*/ 2147483646 w 1389"/>
                <a:gd name="T13" fmla="*/ 2147483646 h 1390"/>
                <a:gd name="T14" fmla="*/ 2147483646 w 1389"/>
                <a:gd name="T15" fmla="*/ 2147483646 h 1390"/>
                <a:gd name="T16" fmla="*/ 2147483646 w 1389"/>
                <a:gd name="T17" fmla="*/ 2147483646 h 1390"/>
                <a:gd name="T18" fmla="*/ 2147483646 w 1389"/>
                <a:gd name="T19" fmla="*/ 2147483646 h 1390"/>
                <a:gd name="T20" fmla="*/ 2147483646 w 1389"/>
                <a:gd name="T21" fmla="*/ 2147483646 h 1390"/>
                <a:gd name="T22" fmla="*/ 2147483646 w 1389"/>
                <a:gd name="T23" fmla="*/ 2147483646 h 1390"/>
                <a:gd name="T24" fmla="*/ 2147483646 w 1389"/>
                <a:gd name="T25" fmla="*/ 2147483646 h 1390"/>
                <a:gd name="T26" fmla="*/ 2147483646 w 1389"/>
                <a:gd name="T27" fmla="*/ 2147483646 h 1390"/>
                <a:gd name="T28" fmla="*/ 2147483646 w 1389"/>
                <a:gd name="T29" fmla="*/ 2147483646 h 1390"/>
                <a:gd name="T30" fmla="*/ 2147483646 w 1389"/>
                <a:gd name="T31" fmla="*/ 2147483646 h 1390"/>
                <a:gd name="T32" fmla="*/ 2147483646 w 1389"/>
                <a:gd name="T33" fmla="*/ 2147483646 h 1390"/>
                <a:gd name="T34" fmla="*/ 2147483646 w 1389"/>
                <a:gd name="T35" fmla="*/ 2147483646 h 1390"/>
                <a:gd name="T36" fmla="*/ 2147483646 w 1389"/>
                <a:gd name="T37" fmla="*/ 2147483646 h 1390"/>
                <a:gd name="T38" fmla="*/ 2147483646 w 1389"/>
                <a:gd name="T39" fmla="*/ 2147483646 h 1390"/>
                <a:gd name="T40" fmla="*/ 2147483646 w 1389"/>
                <a:gd name="T41" fmla="*/ 2147483646 h 1390"/>
                <a:gd name="T42" fmla="*/ 2147483646 w 1389"/>
                <a:gd name="T43" fmla="*/ 2147483646 h 1390"/>
                <a:gd name="T44" fmla="*/ 2147483646 w 1389"/>
                <a:gd name="T45" fmla="*/ 2147483646 h 1390"/>
                <a:gd name="T46" fmla="*/ 2147483646 w 1389"/>
                <a:gd name="T47" fmla="*/ 2147483646 h 1390"/>
                <a:gd name="T48" fmla="*/ 2147483646 w 1389"/>
                <a:gd name="T49" fmla="*/ 0 h 1390"/>
                <a:gd name="T50" fmla="*/ 2147483646 w 1389"/>
                <a:gd name="T51" fmla="*/ 2147483646 h 1390"/>
                <a:gd name="T52" fmla="*/ 2147483646 w 1389"/>
                <a:gd name="T53" fmla="*/ 2147483646 h 1390"/>
                <a:gd name="T54" fmla="*/ 2147483646 w 1389"/>
                <a:gd name="T55" fmla="*/ 2147483646 h 1390"/>
                <a:gd name="T56" fmla="*/ 2147483646 w 1389"/>
                <a:gd name="T57" fmla="*/ 2147483646 h 1390"/>
                <a:gd name="T58" fmla="*/ 2147483646 w 1389"/>
                <a:gd name="T59" fmla="*/ 2147483646 h 1390"/>
                <a:gd name="T60" fmla="*/ 2147483646 w 1389"/>
                <a:gd name="T61" fmla="*/ 2147483646 h 1390"/>
                <a:gd name="T62" fmla="*/ 2147483646 w 1389"/>
                <a:gd name="T63" fmla="*/ 2147483646 h 1390"/>
                <a:gd name="T64" fmla="*/ 2147483646 w 1389"/>
                <a:gd name="T65" fmla="*/ 2147483646 h 1390"/>
                <a:gd name="T66" fmla="*/ 2147483646 w 1389"/>
                <a:gd name="T67" fmla="*/ 2147483646 h 1390"/>
                <a:gd name="T68" fmla="*/ 2147483646 w 1389"/>
                <a:gd name="T69" fmla="*/ 2147483646 h 1390"/>
                <a:gd name="T70" fmla="*/ 2147483646 w 1389"/>
                <a:gd name="T71" fmla="*/ 2147483646 h 1390"/>
                <a:gd name="T72" fmla="*/ 2147483646 w 1389"/>
                <a:gd name="T73" fmla="*/ 2147483646 h 1390"/>
                <a:gd name="T74" fmla="*/ 2147483646 w 1389"/>
                <a:gd name="T75" fmla="*/ 2147483646 h 1390"/>
                <a:gd name="T76" fmla="*/ 2147483646 w 1389"/>
                <a:gd name="T77" fmla="*/ 2147483646 h 1390"/>
                <a:gd name="T78" fmla="*/ 2147483646 w 1389"/>
                <a:gd name="T79" fmla="*/ 2147483646 h 1390"/>
                <a:gd name="T80" fmla="*/ 2147483646 w 1389"/>
                <a:gd name="T81" fmla="*/ 2147483646 h 1390"/>
                <a:gd name="T82" fmla="*/ 2147483646 w 1389"/>
                <a:gd name="T83" fmla="*/ 2147483646 h 1390"/>
                <a:gd name="T84" fmla="*/ 2147483646 w 1389"/>
                <a:gd name="T85" fmla="*/ 2147483646 h 1390"/>
                <a:gd name="T86" fmla="*/ 2147483646 w 1389"/>
                <a:gd name="T87" fmla="*/ 2147483646 h 1390"/>
                <a:gd name="T88" fmla="*/ 2147483646 w 1389"/>
                <a:gd name="T89" fmla="*/ 2147483646 h 1390"/>
                <a:gd name="T90" fmla="*/ 2147483646 w 1389"/>
                <a:gd name="T91" fmla="*/ 2147483646 h 1390"/>
                <a:gd name="T92" fmla="*/ 2147483646 w 1389"/>
                <a:gd name="T93" fmla="*/ 2147483646 h 1390"/>
                <a:gd name="T94" fmla="*/ 2147483646 w 1389"/>
                <a:gd name="T95" fmla="*/ 2147483646 h 1390"/>
                <a:gd name="T96" fmla="*/ 2147483646 w 1389"/>
                <a:gd name="T97" fmla="*/ 2147483646 h 1390"/>
                <a:gd name="T98" fmla="*/ 2147483646 w 1389"/>
                <a:gd name="T99" fmla="*/ 2147483646 h 1390"/>
                <a:gd name="T100" fmla="*/ 2147483646 w 1389"/>
                <a:gd name="T101" fmla="*/ 0 h 13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89" h="1390">
                  <a:moveTo>
                    <a:pt x="695" y="88"/>
                  </a:moveTo>
                  <a:lnTo>
                    <a:pt x="612" y="93"/>
                  </a:lnTo>
                  <a:lnTo>
                    <a:pt x="533" y="109"/>
                  </a:lnTo>
                  <a:lnTo>
                    <a:pt x="459" y="135"/>
                  </a:lnTo>
                  <a:lnTo>
                    <a:pt x="389" y="170"/>
                  </a:lnTo>
                  <a:lnTo>
                    <a:pt x="324" y="214"/>
                  </a:lnTo>
                  <a:lnTo>
                    <a:pt x="265" y="265"/>
                  </a:lnTo>
                  <a:lnTo>
                    <a:pt x="213" y="324"/>
                  </a:lnTo>
                  <a:lnTo>
                    <a:pt x="171" y="387"/>
                  </a:lnTo>
                  <a:lnTo>
                    <a:pt x="135" y="458"/>
                  </a:lnTo>
                  <a:lnTo>
                    <a:pt x="109" y="534"/>
                  </a:lnTo>
                  <a:lnTo>
                    <a:pt x="93" y="612"/>
                  </a:lnTo>
                  <a:lnTo>
                    <a:pt x="88" y="694"/>
                  </a:lnTo>
                  <a:lnTo>
                    <a:pt x="93" y="778"/>
                  </a:lnTo>
                  <a:lnTo>
                    <a:pt x="109" y="856"/>
                  </a:lnTo>
                  <a:lnTo>
                    <a:pt x="135" y="930"/>
                  </a:lnTo>
                  <a:lnTo>
                    <a:pt x="171" y="1001"/>
                  </a:lnTo>
                  <a:lnTo>
                    <a:pt x="213" y="1066"/>
                  </a:lnTo>
                  <a:lnTo>
                    <a:pt x="265" y="1125"/>
                  </a:lnTo>
                  <a:lnTo>
                    <a:pt x="324" y="1176"/>
                  </a:lnTo>
                  <a:lnTo>
                    <a:pt x="389" y="1218"/>
                  </a:lnTo>
                  <a:lnTo>
                    <a:pt x="459" y="1255"/>
                  </a:lnTo>
                  <a:lnTo>
                    <a:pt x="533" y="1281"/>
                  </a:lnTo>
                  <a:lnTo>
                    <a:pt x="612" y="1297"/>
                  </a:lnTo>
                  <a:lnTo>
                    <a:pt x="695" y="1302"/>
                  </a:lnTo>
                  <a:lnTo>
                    <a:pt x="777" y="1297"/>
                  </a:lnTo>
                  <a:lnTo>
                    <a:pt x="855" y="1281"/>
                  </a:lnTo>
                  <a:lnTo>
                    <a:pt x="932" y="1255"/>
                  </a:lnTo>
                  <a:lnTo>
                    <a:pt x="1002" y="1218"/>
                  </a:lnTo>
                  <a:lnTo>
                    <a:pt x="1065" y="1176"/>
                  </a:lnTo>
                  <a:lnTo>
                    <a:pt x="1124" y="1125"/>
                  </a:lnTo>
                  <a:lnTo>
                    <a:pt x="1176" y="1066"/>
                  </a:lnTo>
                  <a:lnTo>
                    <a:pt x="1219" y="1001"/>
                  </a:lnTo>
                  <a:lnTo>
                    <a:pt x="1254" y="930"/>
                  </a:lnTo>
                  <a:lnTo>
                    <a:pt x="1280" y="856"/>
                  </a:lnTo>
                  <a:lnTo>
                    <a:pt x="1296" y="778"/>
                  </a:lnTo>
                  <a:lnTo>
                    <a:pt x="1301" y="694"/>
                  </a:lnTo>
                  <a:lnTo>
                    <a:pt x="1296" y="612"/>
                  </a:lnTo>
                  <a:lnTo>
                    <a:pt x="1280" y="534"/>
                  </a:lnTo>
                  <a:lnTo>
                    <a:pt x="1254" y="458"/>
                  </a:lnTo>
                  <a:lnTo>
                    <a:pt x="1219" y="387"/>
                  </a:lnTo>
                  <a:lnTo>
                    <a:pt x="1176" y="324"/>
                  </a:lnTo>
                  <a:lnTo>
                    <a:pt x="1124" y="265"/>
                  </a:lnTo>
                  <a:lnTo>
                    <a:pt x="1065" y="214"/>
                  </a:lnTo>
                  <a:lnTo>
                    <a:pt x="1002" y="170"/>
                  </a:lnTo>
                  <a:lnTo>
                    <a:pt x="932" y="135"/>
                  </a:lnTo>
                  <a:lnTo>
                    <a:pt x="855" y="109"/>
                  </a:lnTo>
                  <a:lnTo>
                    <a:pt x="777" y="93"/>
                  </a:lnTo>
                  <a:lnTo>
                    <a:pt x="695" y="88"/>
                  </a:lnTo>
                  <a:close/>
                  <a:moveTo>
                    <a:pt x="695" y="0"/>
                  </a:moveTo>
                  <a:lnTo>
                    <a:pt x="781" y="6"/>
                  </a:lnTo>
                  <a:lnTo>
                    <a:pt x="865" y="21"/>
                  </a:lnTo>
                  <a:lnTo>
                    <a:pt x="945" y="48"/>
                  </a:lnTo>
                  <a:lnTo>
                    <a:pt x="1021" y="82"/>
                  </a:lnTo>
                  <a:lnTo>
                    <a:pt x="1092" y="124"/>
                  </a:lnTo>
                  <a:lnTo>
                    <a:pt x="1157" y="175"/>
                  </a:lnTo>
                  <a:lnTo>
                    <a:pt x="1214" y="233"/>
                  </a:lnTo>
                  <a:lnTo>
                    <a:pt x="1265" y="297"/>
                  </a:lnTo>
                  <a:lnTo>
                    <a:pt x="1307" y="368"/>
                  </a:lnTo>
                  <a:lnTo>
                    <a:pt x="1341" y="444"/>
                  </a:lnTo>
                  <a:lnTo>
                    <a:pt x="1368" y="524"/>
                  </a:lnTo>
                  <a:lnTo>
                    <a:pt x="1383" y="608"/>
                  </a:lnTo>
                  <a:lnTo>
                    <a:pt x="1389" y="694"/>
                  </a:lnTo>
                  <a:lnTo>
                    <a:pt x="1383" y="782"/>
                  </a:lnTo>
                  <a:lnTo>
                    <a:pt x="1368" y="866"/>
                  </a:lnTo>
                  <a:lnTo>
                    <a:pt x="1341" y="946"/>
                  </a:lnTo>
                  <a:lnTo>
                    <a:pt x="1307" y="1022"/>
                  </a:lnTo>
                  <a:lnTo>
                    <a:pt x="1265" y="1091"/>
                  </a:lnTo>
                  <a:lnTo>
                    <a:pt x="1214" y="1155"/>
                  </a:lnTo>
                  <a:lnTo>
                    <a:pt x="1157" y="1215"/>
                  </a:lnTo>
                  <a:lnTo>
                    <a:pt x="1092" y="1264"/>
                  </a:lnTo>
                  <a:lnTo>
                    <a:pt x="1021" y="1308"/>
                  </a:lnTo>
                  <a:lnTo>
                    <a:pt x="945" y="1342"/>
                  </a:lnTo>
                  <a:lnTo>
                    <a:pt x="865" y="1367"/>
                  </a:lnTo>
                  <a:lnTo>
                    <a:pt x="781" y="1384"/>
                  </a:lnTo>
                  <a:lnTo>
                    <a:pt x="695" y="1390"/>
                  </a:lnTo>
                  <a:lnTo>
                    <a:pt x="608" y="1384"/>
                  </a:lnTo>
                  <a:lnTo>
                    <a:pt x="524" y="1367"/>
                  </a:lnTo>
                  <a:lnTo>
                    <a:pt x="444" y="1342"/>
                  </a:lnTo>
                  <a:lnTo>
                    <a:pt x="368" y="1308"/>
                  </a:lnTo>
                  <a:lnTo>
                    <a:pt x="299" y="1264"/>
                  </a:lnTo>
                  <a:lnTo>
                    <a:pt x="234" y="1215"/>
                  </a:lnTo>
                  <a:lnTo>
                    <a:pt x="175" y="1155"/>
                  </a:lnTo>
                  <a:lnTo>
                    <a:pt x="126" y="1091"/>
                  </a:lnTo>
                  <a:lnTo>
                    <a:pt x="82" y="1022"/>
                  </a:lnTo>
                  <a:lnTo>
                    <a:pt x="48" y="946"/>
                  </a:lnTo>
                  <a:lnTo>
                    <a:pt x="23" y="866"/>
                  </a:lnTo>
                  <a:lnTo>
                    <a:pt x="6" y="782"/>
                  </a:lnTo>
                  <a:lnTo>
                    <a:pt x="0" y="694"/>
                  </a:lnTo>
                  <a:lnTo>
                    <a:pt x="6" y="608"/>
                  </a:lnTo>
                  <a:lnTo>
                    <a:pt x="23" y="524"/>
                  </a:lnTo>
                  <a:lnTo>
                    <a:pt x="48" y="444"/>
                  </a:lnTo>
                  <a:lnTo>
                    <a:pt x="82" y="368"/>
                  </a:lnTo>
                  <a:lnTo>
                    <a:pt x="126" y="297"/>
                  </a:lnTo>
                  <a:lnTo>
                    <a:pt x="175" y="233"/>
                  </a:lnTo>
                  <a:lnTo>
                    <a:pt x="234" y="175"/>
                  </a:lnTo>
                  <a:lnTo>
                    <a:pt x="299" y="124"/>
                  </a:lnTo>
                  <a:lnTo>
                    <a:pt x="368" y="82"/>
                  </a:lnTo>
                  <a:lnTo>
                    <a:pt x="444" y="48"/>
                  </a:lnTo>
                  <a:lnTo>
                    <a:pt x="524" y="21"/>
                  </a:lnTo>
                  <a:lnTo>
                    <a:pt x="608" y="6"/>
                  </a:lnTo>
                  <a:lnTo>
                    <a:pt x="695" y="0"/>
                  </a:lnTo>
                  <a:close/>
                </a:path>
              </a:pathLst>
            </a:custGeom>
            <a:solidFill>
              <a:srgbClr val="4C4B49"/>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MY"/>
            </a:p>
          </p:txBody>
        </p:sp>
        <p:sp>
          <p:nvSpPr>
            <p:cNvPr id="18" name="Freeform 256">
              <a:extLst>
                <a:ext uri="{FF2B5EF4-FFF2-40B4-BE49-F238E27FC236}">
                  <a16:creationId xmlns:a16="http://schemas.microsoft.com/office/drawing/2014/main" id="{DA64AD35-EF48-49AC-AE42-58865EC8FC3F}"/>
                </a:ext>
              </a:extLst>
            </p:cNvPr>
            <p:cNvSpPr>
              <a:spLocks/>
            </p:cNvSpPr>
            <p:nvPr/>
          </p:nvSpPr>
          <p:spPr bwMode="auto">
            <a:xfrm>
              <a:off x="10112374" y="2951163"/>
              <a:ext cx="74613" cy="125413"/>
            </a:xfrm>
            <a:custGeom>
              <a:avLst/>
              <a:gdLst>
                <a:gd name="T0" fmla="*/ 0 w 47"/>
                <a:gd name="T1" fmla="*/ 0 h 79"/>
                <a:gd name="T2" fmla="*/ 2147483646 w 47"/>
                <a:gd name="T3" fmla="*/ 0 h 79"/>
                <a:gd name="T4" fmla="*/ 2147483646 w 47"/>
                <a:gd name="T5" fmla="*/ 2147483646 h 79"/>
                <a:gd name="T6" fmla="*/ 2147483646 w 47"/>
                <a:gd name="T7" fmla="*/ 2147483646 h 79"/>
                <a:gd name="T8" fmla="*/ 2147483646 w 47"/>
                <a:gd name="T9" fmla="*/ 2147483646 h 79"/>
                <a:gd name="T10" fmla="*/ 2147483646 w 47"/>
                <a:gd name="T11" fmla="*/ 2147483646 h 79"/>
                <a:gd name="T12" fmla="*/ 2147483646 w 47"/>
                <a:gd name="T13" fmla="*/ 2147483646 h 79"/>
                <a:gd name="T14" fmla="*/ 2147483646 w 47"/>
                <a:gd name="T15" fmla="*/ 2147483646 h 79"/>
                <a:gd name="T16" fmla="*/ 2147483646 w 47"/>
                <a:gd name="T17" fmla="*/ 2147483646 h 79"/>
                <a:gd name="T18" fmla="*/ 2147483646 w 47"/>
                <a:gd name="T19" fmla="*/ 2147483646 h 79"/>
                <a:gd name="T20" fmla="*/ 2147483646 w 47"/>
                <a:gd name="T21" fmla="*/ 2147483646 h 79"/>
                <a:gd name="T22" fmla="*/ 2147483646 w 47"/>
                <a:gd name="T23" fmla="*/ 2147483646 h 79"/>
                <a:gd name="T24" fmla="*/ 0 w 47"/>
                <a:gd name="T25" fmla="*/ 2147483646 h 79"/>
                <a:gd name="T26" fmla="*/ 0 w 47"/>
                <a:gd name="T27" fmla="*/ 0 h 7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7" h="79">
                  <a:moveTo>
                    <a:pt x="0" y="0"/>
                  </a:moveTo>
                  <a:lnTo>
                    <a:pt x="47" y="0"/>
                  </a:lnTo>
                  <a:lnTo>
                    <a:pt x="47" y="54"/>
                  </a:lnTo>
                  <a:lnTo>
                    <a:pt x="45" y="61"/>
                  </a:lnTo>
                  <a:lnTo>
                    <a:pt x="43" y="69"/>
                  </a:lnTo>
                  <a:lnTo>
                    <a:pt x="38" y="73"/>
                  </a:lnTo>
                  <a:lnTo>
                    <a:pt x="32" y="77"/>
                  </a:lnTo>
                  <a:lnTo>
                    <a:pt x="24" y="79"/>
                  </a:lnTo>
                  <a:lnTo>
                    <a:pt x="17" y="77"/>
                  </a:lnTo>
                  <a:lnTo>
                    <a:pt x="9" y="73"/>
                  </a:lnTo>
                  <a:lnTo>
                    <a:pt x="5" y="69"/>
                  </a:lnTo>
                  <a:lnTo>
                    <a:pt x="2" y="61"/>
                  </a:lnTo>
                  <a:lnTo>
                    <a:pt x="0" y="54"/>
                  </a:lnTo>
                  <a:lnTo>
                    <a:pt x="0" y="0"/>
                  </a:lnTo>
                  <a:close/>
                </a:path>
              </a:pathLst>
            </a:custGeom>
            <a:solidFill>
              <a:srgbClr val="4C4B49"/>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MY"/>
            </a:p>
          </p:txBody>
        </p:sp>
        <p:sp>
          <p:nvSpPr>
            <p:cNvPr id="19" name="Freeform 257">
              <a:extLst>
                <a:ext uri="{FF2B5EF4-FFF2-40B4-BE49-F238E27FC236}">
                  <a16:creationId xmlns:a16="http://schemas.microsoft.com/office/drawing/2014/main" id="{314D2716-11F7-452B-A699-16E1046AACD0}"/>
                </a:ext>
              </a:extLst>
            </p:cNvPr>
            <p:cNvSpPr>
              <a:spLocks/>
            </p:cNvSpPr>
            <p:nvPr/>
          </p:nvSpPr>
          <p:spPr bwMode="auto">
            <a:xfrm>
              <a:off x="10847387" y="3735388"/>
              <a:ext cx="123825" cy="76200"/>
            </a:xfrm>
            <a:custGeom>
              <a:avLst/>
              <a:gdLst>
                <a:gd name="T0" fmla="*/ 2147483646 w 78"/>
                <a:gd name="T1" fmla="*/ 0 h 48"/>
                <a:gd name="T2" fmla="*/ 2147483646 w 78"/>
                <a:gd name="T3" fmla="*/ 0 h 48"/>
                <a:gd name="T4" fmla="*/ 2147483646 w 78"/>
                <a:gd name="T5" fmla="*/ 2147483646 h 48"/>
                <a:gd name="T6" fmla="*/ 2147483646 w 78"/>
                <a:gd name="T7" fmla="*/ 2147483646 h 48"/>
                <a:gd name="T8" fmla="*/ 2147483646 w 78"/>
                <a:gd name="T9" fmla="*/ 2147483646 h 48"/>
                <a:gd name="T10" fmla="*/ 2147483646 w 78"/>
                <a:gd name="T11" fmla="*/ 2147483646 h 48"/>
                <a:gd name="T12" fmla="*/ 2147483646 w 78"/>
                <a:gd name="T13" fmla="*/ 2147483646 h 48"/>
                <a:gd name="T14" fmla="*/ 2147483646 w 78"/>
                <a:gd name="T15" fmla="*/ 2147483646 h 48"/>
                <a:gd name="T16" fmla="*/ 0 w 78"/>
                <a:gd name="T17" fmla="*/ 2147483646 h 48"/>
                <a:gd name="T18" fmla="*/ 2147483646 w 78"/>
                <a:gd name="T19" fmla="*/ 2147483646 h 48"/>
                <a:gd name="T20" fmla="*/ 2147483646 w 78"/>
                <a:gd name="T21" fmla="*/ 2147483646 h 48"/>
                <a:gd name="T22" fmla="*/ 2147483646 w 78"/>
                <a:gd name="T23" fmla="*/ 2147483646 h 48"/>
                <a:gd name="T24" fmla="*/ 2147483646 w 78"/>
                <a:gd name="T25" fmla="*/ 2147483646 h 48"/>
                <a:gd name="T26" fmla="*/ 2147483646 w 78"/>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8" h="48">
                  <a:moveTo>
                    <a:pt x="24" y="0"/>
                  </a:moveTo>
                  <a:lnTo>
                    <a:pt x="78" y="0"/>
                  </a:lnTo>
                  <a:lnTo>
                    <a:pt x="78" y="48"/>
                  </a:lnTo>
                  <a:lnTo>
                    <a:pt x="24" y="48"/>
                  </a:lnTo>
                  <a:lnTo>
                    <a:pt x="17" y="46"/>
                  </a:lnTo>
                  <a:lnTo>
                    <a:pt x="9" y="42"/>
                  </a:lnTo>
                  <a:lnTo>
                    <a:pt x="5" y="38"/>
                  </a:lnTo>
                  <a:lnTo>
                    <a:pt x="2" y="31"/>
                  </a:lnTo>
                  <a:lnTo>
                    <a:pt x="0" y="23"/>
                  </a:lnTo>
                  <a:lnTo>
                    <a:pt x="2" y="15"/>
                  </a:lnTo>
                  <a:lnTo>
                    <a:pt x="5" y="10"/>
                  </a:lnTo>
                  <a:lnTo>
                    <a:pt x="9" y="4"/>
                  </a:lnTo>
                  <a:lnTo>
                    <a:pt x="17" y="2"/>
                  </a:lnTo>
                  <a:lnTo>
                    <a:pt x="24" y="0"/>
                  </a:lnTo>
                  <a:close/>
                </a:path>
              </a:pathLst>
            </a:custGeom>
            <a:solidFill>
              <a:srgbClr val="4C4B49"/>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MY"/>
            </a:p>
          </p:txBody>
        </p:sp>
        <p:sp>
          <p:nvSpPr>
            <p:cNvPr id="20" name="Freeform 258">
              <a:extLst>
                <a:ext uri="{FF2B5EF4-FFF2-40B4-BE49-F238E27FC236}">
                  <a16:creationId xmlns:a16="http://schemas.microsoft.com/office/drawing/2014/main" id="{5340B89E-8F6A-4848-854B-67A39EA793A2}"/>
                </a:ext>
              </a:extLst>
            </p:cNvPr>
            <p:cNvSpPr>
              <a:spLocks/>
            </p:cNvSpPr>
            <p:nvPr/>
          </p:nvSpPr>
          <p:spPr bwMode="auto">
            <a:xfrm>
              <a:off x="9331324" y="3735388"/>
              <a:ext cx="120650" cy="76200"/>
            </a:xfrm>
            <a:custGeom>
              <a:avLst/>
              <a:gdLst>
                <a:gd name="T0" fmla="*/ 0 w 76"/>
                <a:gd name="T1" fmla="*/ 0 h 48"/>
                <a:gd name="T2" fmla="*/ 2147483646 w 76"/>
                <a:gd name="T3" fmla="*/ 0 h 48"/>
                <a:gd name="T4" fmla="*/ 2147483646 w 76"/>
                <a:gd name="T5" fmla="*/ 2147483646 h 48"/>
                <a:gd name="T6" fmla="*/ 2147483646 w 76"/>
                <a:gd name="T7" fmla="*/ 2147483646 h 48"/>
                <a:gd name="T8" fmla="*/ 2147483646 w 76"/>
                <a:gd name="T9" fmla="*/ 2147483646 h 48"/>
                <a:gd name="T10" fmla="*/ 2147483646 w 76"/>
                <a:gd name="T11" fmla="*/ 2147483646 h 48"/>
                <a:gd name="T12" fmla="*/ 2147483646 w 76"/>
                <a:gd name="T13" fmla="*/ 2147483646 h 48"/>
                <a:gd name="T14" fmla="*/ 2147483646 w 76"/>
                <a:gd name="T15" fmla="*/ 2147483646 h 48"/>
                <a:gd name="T16" fmla="*/ 2147483646 w 76"/>
                <a:gd name="T17" fmla="*/ 2147483646 h 48"/>
                <a:gd name="T18" fmla="*/ 2147483646 w 76"/>
                <a:gd name="T19" fmla="*/ 2147483646 h 48"/>
                <a:gd name="T20" fmla="*/ 2147483646 w 76"/>
                <a:gd name="T21" fmla="*/ 2147483646 h 48"/>
                <a:gd name="T22" fmla="*/ 2147483646 w 76"/>
                <a:gd name="T23" fmla="*/ 2147483646 h 48"/>
                <a:gd name="T24" fmla="*/ 0 w 76"/>
                <a:gd name="T25" fmla="*/ 2147483646 h 48"/>
                <a:gd name="T26" fmla="*/ 0 w 76"/>
                <a:gd name="T27" fmla="*/ 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6" h="48">
                  <a:moveTo>
                    <a:pt x="0" y="0"/>
                  </a:moveTo>
                  <a:lnTo>
                    <a:pt x="53" y="0"/>
                  </a:lnTo>
                  <a:lnTo>
                    <a:pt x="61" y="2"/>
                  </a:lnTo>
                  <a:lnTo>
                    <a:pt x="67" y="4"/>
                  </a:lnTo>
                  <a:lnTo>
                    <a:pt x="72" y="10"/>
                  </a:lnTo>
                  <a:lnTo>
                    <a:pt x="74" y="15"/>
                  </a:lnTo>
                  <a:lnTo>
                    <a:pt x="76" y="23"/>
                  </a:lnTo>
                  <a:lnTo>
                    <a:pt x="74" y="31"/>
                  </a:lnTo>
                  <a:lnTo>
                    <a:pt x="72" y="38"/>
                  </a:lnTo>
                  <a:lnTo>
                    <a:pt x="67" y="42"/>
                  </a:lnTo>
                  <a:lnTo>
                    <a:pt x="61" y="46"/>
                  </a:lnTo>
                  <a:lnTo>
                    <a:pt x="53" y="48"/>
                  </a:lnTo>
                  <a:lnTo>
                    <a:pt x="0" y="48"/>
                  </a:lnTo>
                  <a:lnTo>
                    <a:pt x="0" y="0"/>
                  </a:lnTo>
                  <a:close/>
                </a:path>
              </a:pathLst>
            </a:custGeom>
            <a:solidFill>
              <a:srgbClr val="4C4B49"/>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MY"/>
            </a:p>
          </p:txBody>
        </p:sp>
        <p:sp>
          <p:nvSpPr>
            <p:cNvPr id="21" name="Freeform 259">
              <a:extLst>
                <a:ext uri="{FF2B5EF4-FFF2-40B4-BE49-F238E27FC236}">
                  <a16:creationId xmlns:a16="http://schemas.microsoft.com/office/drawing/2014/main" id="{96555210-D26B-451C-BEE9-C52452BCC537}"/>
                </a:ext>
              </a:extLst>
            </p:cNvPr>
            <p:cNvSpPr>
              <a:spLocks/>
            </p:cNvSpPr>
            <p:nvPr/>
          </p:nvSpPr>
          <p:spPr bwMode="auto">
            <a:xfrm>
              <a:off x="10634662" y="3167063"/>
              <a:ext cx="122238" cy="120650"/>
            </a:xfrm>
            <a:custGeom>
              <a:avLst/>
              <a:gdLst>
                <a:gd name="T0" fmla="*/ 2147483646 w 77"/>
                <a:gd name="T1" fmla="*/ 0 h 76"/>
                <a:gd name="T2" fmla="*/ 2147483646 w 77"/>
                <a:gd name="T3" fmla="*/ 2147483646 h 76"/>
                <a:gd name="T4" fmla="*/ 2147483646 w 77"/>
                <a:gd name="T5" fmla="*/ 2147483646 h 76"/>
                <a:gd name="T6" fmla="*/ 2147483646 w 77"/>
                <a:gd name="T7" fmla="*/ 2147483646 h 76"/>
                <a:gd name="T8" fmla="*/ 2147483646 w 77"/>
                <a:gd name="T9" fmla="*/ 2147483646 h 76"/>
                <a:gd name="T10" fmla="*/ 2147483646 w 77"/>
                <a:gd name="T11" fmla="*/ 2147483646 h 76"/>
                <a:gd name="T12" fmla="*/ 0 w 77"/>
                <a:gd name="T13" fmla="*/ 2147483646 h 76"/>
                <a:gd name="T14" fmla="*/ 0 w 77"/>
                <a:gd name="T15" fmla="*/ 2147483646 h 76"/>
                <a:gd name="T16" fmla="*/ 2147483646 w 77"/>
                <a:gd name="T17" fmla="*/ 2147483646 h 76"/>
                <a:gd name="T18" fmla="*/ 2147483646 w 77"/>
                <a:gd name="T19" fmla="*/ 0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7" h="76">
                  <a:moveTo>
                    <a:pt x="44" y="0"/>
                  </a:moveTo>
                  <a:lnTo>
                    <a:pt x="77" y="32"/>
                  </a:lnTo>
                  <a:lnTo>
                    <a:pt x="38" y="70"/>
                  </a:lnTo>
                  <a:lnTo>
                    <a:pt x="29" y="76"/>
                  </a:lnTo>
                  <a:lnTo>
                    <a:pt x="16" y="76"/>
                  </a:lnTo>
                  <a:lnTo>
                    <a:pt x="6" y="70"/>
                  </a:lnTo>
                  <a:lnTo>
                    <a:pt x="0" y="61"/>
                  </a:lnTo>
                  <a:lnTo>
                    <a:pt x="0" y="47"/>
                  </a:lnTo>
                  <a:lnTo>
                    <a:pt x="6" y="38"/>
                  </a:lnTo>
                  <a:lnTo>
                    <a:pt x="44" y="0"/>
                  </a:lnTo>
                  <a:close/>
                </a:path>
              </a:pathLst>
            </a:custGeom>
            <a:solidFill>
              <a:srgbClr val="4C4B49"/>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MY"/>
            </a:p>
          </p:txBody>
        </p:sp>
        <p:sp>
          <p:nvSpPr>
            <p:cNvPr id="22" name="Freeform 260">
              <a:extLst>
                <a:ext uri="{FF2B5EF4-FFF2-40B4-BE49-F238E27FC236}">
                  <a16:creationId xmlns:a16="http://schemas.microsoft.com/office/drawing/2014/main" id="{28C3C522-F858-4042-B3D0-7F8C0DE917B5}"/>
                </a:ext>
              </a:extLst>
            </p:cNvPr>
            <p:cNvSpPr>
              <a:spLocks/>
            </p:cNvSpPr>
            <p:nvPr/>
          </p:nvSpPr>
          <p:spPr bwMode="auto">
            <a:xfrm>
              <a:off x="9542462" y="4256088"/>
              <a:ext cx="125413" cy="123825"/>
            </a:xfrm>
            <a:custGeom>
              <a:avLst/>
              <a:gdLst>
                <a:gd name="T0" fmla="*/ 2147483646 w 79"/>
                <a:gd name="T1" fmla="*/ 0 h 78"/>
                <a:gd name="T2" fmla="*/ 2147483646 w 79"/>
                <a:gd name="T3" fmla="*/ 0 h 78"/>
                <a:gd name="T4" fmla="*/ 2147483646 w 79"/>
                <a:gd name="T5" fmla="*/ 2147483646 h 78"/>
                <a:gd name="T6" fmla="*/ 2147483646 w 79"/>
                <a:gd name="T7" fmla="*/ 2147483646 h 78"/>
                <a:gd name="T8" fmla="*/ 2147483646 w 79"/>
                <a:gd name="T9" fmla="*/ 2147483646 h 78"/>
                <a:gd name="T10" fmla="*/ 2147483646 w 79"/>
                <a:gd name="T11" fmla="*/ 2147483646 h 78"/>
                <a:gd name="T12" fmla="*/ 2147483646 w 79"/>
                <a:gd name="T13" fmla="*/ 2147483646 h 78"/>
                <a:gd name="T14" fmla="*/ 0 w 79"/>
                <a:gd name="T15" fmla="*/ 2147483646 h 78"/>
                <a:gd name="T16" fmla="*/ 2147483646 w 79"/>
                <a:gd name="T17" fmla="*/ 2147483646 h 78"/>
                <a:gd name="T18" fmla="*/ 2147483646 w 79"/>
                <a:gd name="T19" fmla="*/ 0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9" h="78">
                  <a:moveTo>
                    <a:pt x="50" y="0"/>
                  </a:moveTo>
                  <a:lnTo>
                    <a:pt x="61" y="0"/>
                  </a:lnTo>
                  <a:lnTo>
                    <a:pt x="73" y="6"/>
                  </a:lnTo>
                  <a:lnTo>
                    <a:pt x="79" y="17"/>
                  </a:lnTo>
                  <a:lnTo>
                    <a:pt x="79" y="29"/>
                  </a:lnTo>
                  <a:lnTo>
                    <a:pt x="73" y="40"/>
                  </a:lnTo>
                  <a:lnTo>
                    <a:pt x="35" y="78"/>
                  </a:lnTo>
                  <a:lnTo>
                    <a:pt x="0" y="44"/>
                  </a:lnTo>
                  <a:lnTo>
                    <a:pt x="39" y="6"/>
                  </a:lnTo>
                  <a:lnTo>
                    <a:pt x="50" y="0"/>
                  </a:lnTo>
                  <a:close/>
                </a:path>
              </a:pathLst>
            </a:custGeom>
            <a:solidFill>
              <a:srgbClr val="4C4B49"/>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MY"/>
            </a:p>
          </p:txBody>
        </p:sp>
        <p:sp>
          <p:nvSpPr>
            <p:cNvPr id="23" name="Freeform 261">
              <a:extLst>
                <a:ext uri="{FF2B5EF4-FFF2-40B4-BE49-F238E27FC236}">
                  <a16:creationId xmlns:a16="http://schemas.microsoft.com/office/drawing/2014/main" id="{783162C9-5F6C-42E1-B0A6-907EB895A045}"/>
                </a:ext>
              </a:extLst>
            </p:cNvPr>
            <p:cNvSpPr>
              <a:spLocks/>
            </p:cNvSpPr>
            <p:nvPr/>
          </p:nvSpPr>
          <p:spPr bwMode="auto">
            <a:xfrm>
              <a:off x="10634662" y="4256088"/>
              <a:ext cx="122238" cy="123825"/>
            </a:xfrm>
            <a:custGeom>
              <a:avLst/>
              <a:gdLst>
                <a:gd name="T0" fmla="*/ 2147483646 w 77"/>
                <a:gd name="T1" fmla="*/ 0 h 78"/>
                <a:gd name="T2" fmla="*/ 2147483646 w 77"/>
                <a:gd name="T3" fmla="*/ 0 h 78"/>
                <a:gd name="T4" fmla="*/ 2147483646 w 77"/>
                <a:gd name="T5" fmla="*/ 2147483646 h 78"/>
                <a:gd name="T6" fmla="*/ 2147483646 w 77"/>
                <a:gd name="T7" fmla="*/ 2147483646 h 78"/>
                <a:gd name="T8" fmla="*/ 2147483646 w 77"/>
                <a:gd name="T9" fmla="*/ 2147483646 h 78"/>
                <a:gd name="T10" fmla="*/ 2147483646 w 77"/>
                <a:gd name="T11" fmla="*/ 2147483646 h 78"/>
                <a:gd name="T12" fmla="*/ 0 w 77"/>
                <a:gd name="T13" fmla="*/ 2147483646 h 78"/>
                <a:gd name="T14" fmla="*/ 0 w 77"/>
                <a:gd name="T15" fmla="*/ 2147483646 h 78"/>
                <a:gd name="T16" fmla="*/ 2147483646 w 77"/>
                <a:gd name="T17" fmla="*/ 2147483646 h 78"/>
                <a:gd name="T18" fmla="*/ 2147483646 w 77"/>
                <a:gd name="T19" fmla="*/ 0 h 7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7" h="78">
                  <a:moveTo>
                    <a:pt x="16" y="0"/>
                  </a:moveTo>
                  <a:lnTo>
                    <a:pt x="29" y="0"/>
                  </a:lnTo>
                  <a:lnTo>
                    <a:pt x="38" y="6"/>
                  </a:lnTo>
                  <a:lnTo>
                    <a:pt x="77" y="44"/>
                  </a:lnTo>
                  <a:lnTo>
                    <a:pt x="44" y="78"/>
                  </a:lnTo>
                  <a:lnTo>
                    <a:pt x="6" y="40"/>
                  </a:lnTo>
                  <a:lnTo>
                    <a:pt x="0" y="29"/>
                  </a:lnTo>
                  <a:lnTo>
                    <a:pt x="0" y="17"/>
                  </a:lnTo>
                  <a:lnTo>
                    <a:pt x="6" y="6"/>
                  </a:lnTo>
                  <a:lnTo>
                    <a:pt x="16" y="0"/>
                  </a:lnTo>
                  <a:close/>
                </a:path>
              </a:pathLst>
            </a:custGeom>
            <a:solidFill>
              <a:srgbClr val="4C4B49"/>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MY"/>
            </a:p>
          </p:txBody>
        </p:sp>
        <p:sp>
          <p:nvSpPr>
            <p:cNvPr id="24" name="Freeform 262">
              <a:extLst>
                <a:ext uri="{FF2B5EF4-FFF2-40B4-BE49-F238E27FC236}">
                  <a16:creationId xmlns:a16="http://schemas.microsoft.com/office/drawing/2014/main" id="{DEB8B734-BC3B-49B0-90BD-ACED6EE07296}"/>
                </a:ext>
              </a:extLst>
            </p:cNvPr>
            <p:cNvSpPr>
              <a:spLocks/>
            </p:cNvSpPr>
            <p:nvPr/>
          </p:nvSpPr>
          <p:spPr bwMode="auto">
            <a:xfrm>
              <a:off x="9542462" y="3167063"/>
              <a:ext cx="125413" cy="120650"/>
            </a:xfrm>
            <a:custGeom>
              <a:avLst/>
              <a:gdLst>
                <a:gd name="T0" fmla="*/ 2147483646 w 79"/>
                <a:gd name="T1" fmla="*/ 0 h 76"/>
                <a:gd name="T2" fmla="*/ 2147483646 w 79"/>
                <a:gd name="T3" fmla="*/ 2147483646 h 76"/>
                <a:gd name="T4" fmla="*/ 2147483646 w 79"/>
                <a:gd name="T5" fmla="*/ 2147483646 h 76"/>
                <a:gd name="T6" fmla="*/ 2147483646 w 79"/>
                <a:gd name="T7" fmla="*/ 2147483646 h 76"/>
                <a:gd name="T8" fmla="*/ 2147483646 w 79"/>
                <a:gd name="T9" fmla="*/ 2147483646 h 76"/>
                <a:gd name="T10" fmla="*/ 2147483646 w 79"/>
                <a:gd name="T11" fmla="*/ 2147483646 h 76"/>
                <a:gd name="T12" fmla="*/ 2147483646 w 79"/>
                <a:gd name="T13" fmla="*/ 2147483646 h 76"/>
                <a:gd name="T14" fmla="*/ 2147483646 w 79"/>
                <a:gd name="T15" fmla="*/ 2147483646 h 76"/>
                <a:gd name="T16" fmla="*/ 0 w 79"/>
                <a:gd name="T17" fmla="*/ 2147483646 h 76"/>
                <a:gd name="T18" fmla="*/ 2147483646 w 79"/>
                <a:gd name="T19" fmla="*/ 0 h 7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79" h="76">
                  <a:moveTo>
                    <a:pt x="35" y="0"/>
                  </a:moveTo>
                  <a:lnTo>
                    <a:pt x="73" y="38"/>
                  </a:lnTo>
                  <a:lnTo>
                    <a:pt x="79" y="47"/>
                  </a:lnTo>
                  <a:lnTo>
                    <a:pt x="79" y="61"/>
                  </a:lnTo>
                  <a:lnTo>
                    <a:pt x="73" y="70"/>
                  </a:lnTo>
                  <a:lnTo>
                    <a:pt x="61" y="76"/>
                  </a:lnTo>
                  <a:lnTo>
                    <a:pt x="50" y="76"/>
                  </a:lnTo>
                  <a:lnTo>
                    <a:pt x="39" y="70"/>
                  </a:lnTo>
                  <a:lnTo>
                    <a:pt x="0" y="32"/>
                  </a:lnTo>
                  <a:lnTo>
                    <a:pt x="35" y="0"/>
                  </a:lnTo>
                  <a:close/>
                </a:path>
              </a:pathLst>
            </a:custGeom>
            <a:solidFill>
              <a:srgbClr val="4C4B49"/>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MY"/>
            </a:p>
          </p:txBody>
        </p:sp>
        <p:sp>
          <p:nvSpPr>
            <p:cNvPr id="25" name="Freeform 265">
              <a:extLst>
                <a:ext uri="{FF2B5EF4-FFF2-40B4-BE49-F238E27FC236}">
                  <a16:creationId xmlns:a16="http://schemas.microsoft.com/office/drawing/2014/main" id="{5677792E-163E-4832-9252-29888E3E079A}"/>
                </a:ext>
              </a:extLst>
            </p:cNvPr>
            <p:cNvSpPr>
              <a:spLocks/>
            </p:cNvSpPr>
            <p:nvPr/>
          </p:nvSpPr>
          <p:spPr bwMode="auto">
            <a:xfrm>
              <a:off x="9270999" y="2894013"/>
              <a:ext cx="1757363" cy="1525588"/>
            </a:xfrm>
            <a:custGeom>
              <a:avLst/>
              <a:gdLst>
                <a:gd name="T0" fmla="*/ 2147483646 w 1107"/>
                <a:gd name="T1" fmla="*/ 2147483646 h 961"/>
                <a:gd name="T2" fmla="*/ 2147483646 w 1107"/>
                <a:gd name="T3" fmla="*/ 2147483646 h 961"/>
                <a:gd name="T4" fmla="*/ 2147483646 w 1107"/>
                <a:gd name="T5" fmla="*/ 2147483646 h 961"/>
                <a:gd name="T6" fmla="*/ 2147483646 w 1107"/>
                <a:gd name="T7" fmla="*/ 2147483646 h 961"/>
                <a:gd name="T8" fmla="*/ 2147483646 w 1107"/>
                <a:gd name="T9" fmla="*/ 2147483646 h 961"/>
                <a:gd name="T10" fmla="*/ 2147483646 w 1107"/>
                <a:gd name="T11" fmla="*/ 2147483646 h 961"/>
                <a:gd name="T12" fmla="*/ 2147483646 w 1107"/>
                <a:gd name="T13" fmla="*/ 2147483646 h 961"/>
                <a:gd name="T14" fmla="*/ 2147483646 w 1107"/>
                <a:gd name="T15" fmla="*/ 2147483646 h 961"/>
                <a:gd name="T16" fmla="*/ 2147483646 w 1107"/>
                <a:gd name="T17" fmla="*/ 2147483646 h 961"/>
                <a:gd name="T18" fmla="*/ 2147483646 w 1107"/>
                <a:gd name="T19" fmla="*/ 2147483646 h 961"/>
                <a:gd name="T20" fmla="*/ 2147483646 w 1107"/>
                <a:gd name="T21" fmla="*/ 2147483646 h 961"/>
                <a:gd name="T22" fmla="*/ 2147483646 w 1107"/>
                <a:gd name="T23" fmla="*/ 2147483646 h 961"/>
                <a:gd name="T24" fmla="*/ 2147483646 w 1107"/>
                <a:gd name="T25" fmla="*/ 2147483646 h 961"/>
                <a:gd name="T26" fmla="*/ 2147483646 w 1107"/>
                <a:gd name="T27" fmla="*/ 2147483646 h 961"/>
                <a:gd name="T28" fmla="*/ 2147483646 w 1107"/>
                <a:gd name="T29" fmla="*/ 2147483646 h 961"/>
                <a:gd name="T30" fmla="*/ 2147483646 w 1107"/>
                <a:gd name="T31" fmla="*/ 2147483646 h 961"/>
                <a:gd name="T32" fmla="*/ 2147483646 w 1107"/>
                <a:gd name="T33" fmla="*/ 2147483646 h 961"/>
                <a:gd name="T34" fmla="*/ 2147483646 w 1107"/>
                <a:gd name="T35" fmla="*/ 2147483646 h 961"/>
                <a:gd name="T36" fmla="*/ 2147483646 w 1107"/>
                <a:gd name="T37" fmla="*/ 2147483646 h 961"/>
                <a:gd name="T38" fmla="*/ 2147483646 w 1107"/>
                <a:gd name="T39" fmla="*/ 2147483646 h 961"/>
                <a:gd name="T40" fmla="*/ 2147483646 w 1107"/>
                <a:gd name="T41" fmla="*/ 2147483646 h 961"/>
                <a:gd name="T42" fmla="*/ 2147483646 w 1107"/>
                <a:gd name="T43" fmla="*/ 2147483646 h 961"/>
                <a:gd name="T44" fmla="*/ 2147483646 w 1107"/>
                <a:gd name="T45" fmla="*/ 2147483646 h 961"/>
                <a:gd name="T46" fmla="*/ 2147483646 w 1107"/>
                <a:gd name="T47" fmla="*/ 2147483646 h 961"/>
                <a:gd name="T48" fmla="*/ 2147483646 w 1107"/>
                <a:gd name="T49" fmla="*/ 2147483646 h 961"/>
                <a:gd name="T50" fmla="*/ 2147483646 w 1107"/>
                <a:gd name="T51" fmla="*/ 2147483646 h 961"/>
                <a:gd name="T52" fmla="*/ 2147483646 w 1107"/>
                <a:gd name="T53" fmla="*/ 2147483646 h 961"/>
                <a:gd name="T54" fmla="*/ 2147483646 w 1107"/>
                <a:gd name="T55" fmla="*/ 2147483646 h 961"/>
                <a:gd name="T56" fmla="*/ 2147483646 w 1107"/>
                <a:gd name="T57" fmla="*/ 2147483646 h 961"/>
                <a:gd name="T58" fmla="*/ 0 w 1107"/>
                <a:gd name="T59" fmla="*/ 2147483646 h 961"/>
                <a:gd name="T60" fmla="*/ 2147483646 w 1107"/>
                <a:gd name="T61" fmla="*/ 2147483646 h 961"/>
                <a:gd name="T62" fmla="*/ 2147483646 w 1107"/>
                <a:gd name="T63" fmla="*/ 2147483646 h 961"/>
                <a:gd name="T64" fmla="*/ 2147483646 w 1107"/>
                <a:gd name="T65" fmla="*/ 2147483646 h 961"/>
                <a:gd name="T66" fmla="*/ 2147483646 w 1107"/>
                <a:gd name="T67" fmla="*/ 2147483646 h 961"/>
                <a:gd name="T68" fmla="*/ 2147483646 w 1107"/>
                <a:gd name="T69" fmla="*/ 2147483646 h 96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107" h="961">
                  <a:moveTo>
                    <a:pt x="554" y="0"/>
                  </a:moveTo>
                  <a:lnTo>
                    <a:pt x="636" y="6"/>
                  </a:lnTo>
                  <a:lnTo>
                    <a:pt x="713" y="23"/>
                  </a:lnTo>
                  <a:lnTo>
                    <a:pt x="787" y="52"/>
                  </a:lnTo>
                  <a:lnTo>
                    <a:pt x="855" y="90"/>
                  </a:lnTo>
                  <a:lnTo>
                    <a:pt x="916" y="135"/>
                  </a:lnTo>
                  <a:lnTo>
                    <a:pt x="972" y="191"/>
                  </a:lnTo>
                  <a:lnTo>
                    <a:pt x="1017" y="252"/>
                  </a:lnTo>
                  <a:lnTo>
                    <a:pt x="1056" y="320"/>
                  </a:lnTo>
                  <a:lnTo>
                    <a:pt x="1084" y="395"/>
                  </a:lnTo>
                  <a:lnTo>
                    <a:pt x="1101" y="471"/>
                  </a:lnTo>
                  <a:lnTo>
                    <a:pt x="1107" y="553"/>
                  </a:lnTo>
                  <a:lnTo>
                    <a:pt x="1101" y="633"/>
                  </a:lnTo>
                  <a:lnTo>
                    <a:pt x="1084" y="707"/>
                  </a:lnTo>
                  <a:lnTo>
                    <a:pt x="1059" y="780"/>
                  </a:lnTo>
                  <a:lnTo>
                    <a:pt x="1023" y="847"/>
                  </a:lnTo>
                  <a:lnTo>
                    <a:pt x="979" y="906"/>
                  </a:lnTo>
                  <a:lnTo>
                    <a:pt x="928" y="961"/>
                  </a:lnTo>
                  <a:lnTo>
                    <a:pt x="888" y="921"/>
                  </a:lnTo>
                  <a:lnTo>
                    <a:pt x="934" y="871"/>
                  </a:lnTo>
                  <a:lnTo>
                    <a:pt x="974" y="818"/>
                  </a:lnTo>
                  <a:lnTo>
                    <a:pt x="1006" y="757"/>
                  </a:lnTo>
                  <a:lnTo>
                    <a:pt x="1029" y="692"/>
                  </a:lnTo>
                  <a:lnTo>
                    <a:pt x="1044" y="626"/>
                  </a:lnTo>
                  <a:lnTo>
                    <a:pt x="1050" y="553"/>
                  </a:lnTo>
                  <a:lnTo>
                    <a:pt x="1044" y="481"/>
                  </a:lnTo>
                  <a:lnTo>
                    <a:pt x="1029" y="410"/>
                  </a:lnTo>
                  <a:lnTo>
                    <a:pt x="1002" y="345"/>
                  </a:lnTo>
                  <a:lnTo>
                    <a:pt x="970" y="284"/>
                  </a:lnTo>
                  <a:lnTo>
                    <a:pt x="928" y="229"/>
                  </a:lnTo>
                  <a:lnTo>
                    <a:pt x="878" y="179"/>
                  </a:lnTo>
                  <a:lnTo>
                    <a:pt x="823" y="137"/>
                  </a:lnTo>
                  <a:lnTo>
                    <a:pt x="762" y="105"/>
                  </a:lnTo>
                  <a:lnTo>
                    <a:pt x="697" y="78"/>
                  </a:lnTo>
                  <a:lnTo>
                    <a:pt x="627" y="63"/>
                  </a:lnTo>
                  <a:lnTo>
                    <a:pt x="554" y="57"/>
                  </a:lnTo>
                  <a:lnTo>
                    <a:pt x="480" y="63"/>
                  </a:lnTo>
                  <a:lnTo>
                    <a:pt x="412" y="78"/>
                  </a:lnTo>
                  <a:lnTo>
                    <a:pt x="345" y="105"/>
                  </a:lnTo>
                  <a:lnTo>
                    <a:pt x="284" y="137"/>
                  </a:lnTo>
                  <a:lnTo>
                    <a:pt x="229" y="179"/>
                  </a:lnTo>
                  <a:lnTo>
                    <a:pt x="181" y="229"/>
                  </a:lnTo>
                  <a:lnTo>
                    <a:pt x="139" y="284"/>
                  </a:lnTo>
                  <a:lnTo>
                    <a:pt x="105" y="345"/>
                  </a:lnTo>
                  <a:lnTo>
                    <a:pt x="80" y="410"/>
                  </a:lnTo>
                  <a:lnTo>
                    <a:pt x="65" y="481"/>
                  </a:lnTo>
                  <a:lnTo>
                    <a:pt x="59" y="553"/>
                  </a:lnTo>
                  <a:lnTo>
                    <a:pt x="63" y="626"/>
                  </a:lnTo>
                  <a:lnTo>
                    <a:pt x="78" y="692"/>
                  </a:lnTo>
                  <a:lnTo>
                    <a:pt x="103" y="757"/>
                  </a:lnTo>
                  <a:lnTo>
                    <a:pt x="135" y="816"/>
                  </a:lnTo>
                  <a:lnTo>
                    <a:pt x="173" y="871"/>
                  </a:lnTo>
                  <a:lnTo>
                    <a:pt x="221" y="919"/>
                  </a:lnTo>
                  <a:lnTo>
                    <a:pt x="179" y="961"/>
                  </a:lnTo>
                  <a:lnTo>
                    <a:pt x="128" y="908"/>
                  </a:lnTo>
                  <a:lnTo>
                    <a:pt x="84" y="847"/>
                  </a:lnTo>
                  <a:lnTo>
                    <a:pt x="49" y="780"/>
                  </a:lnTo>
                  <a:lnTo>
                    <a:pt x="23" y="709"/>
                  </a:lnTo>
                  <a:lnTo>
                    <a:pt x="6" y="633"/>
                  </a:lnTo>
                  <a:lnTo>
                    <a:pt x="0" y="553"/>
                  </a:lnTo>
                  <a:lnTo>
                    <a:pt x="8" y="471"/>
                  </a:lnTo>
                  <a:lnTo>
                    <a:pt x="25" y="395"/>
                  </a:lnTo>
                  <a:lnTo>
                    <a:pt x="51" y="320"/>
                  </a:lnTo>
                  <a:lnTo>
                    <a:pt x="89" y="252"/>
                  </a:lnTo>
                  <a:lnTo>
                    <a:pt x="137" y="191"/>
                  </a:lnTo>
                  <a:lnTo>
                    <a:pt x="190" y="135"/>
                  </a:lnTo>
                  <a:lnTo>
                    <a:pt x="253" y="90"/>
                  </a:lnTo>
                  <a:lnTo>
                    <a:pt x="320" y="52"/>
                  </a:lnTo>
                  <a:lnTo>
                    <a:pt x="394" y="23"/>
                  </a:lnTo>
                  <a:lnTo>
                    <a:pt x="472" y="6"/>
                  </a:lnTo>
                  <a:lnTo>
                    <a:pt x="554" y="0"/>
                  </a:lnTo>
                  <a:close/>
                </a:path>
              </a:pathLst>
            </a:custGeom>
            <a:solidFill>
              <a:srgbClr val="4C4B49"/>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MY"/>
            </a:p>
          </p:txBody>
        </p:sp>
        <p:sp>
          <p:nvSpPr>
            <p:cNvPr id="26" name="Rectangle 266">
              <a:extLst>
                <a:ext uri="{FF2B5EF4-FFF2-40B4-BE49-F238E27FC236}">
                  <a16:creationId xmlns:a16="http://schemas.microsoft.com/office/drawing/2014/main" id="{F7D73E45-E78F-4447-8704-8762004F2145}"/>
                </a:ext>
              </a:extLst>
            </p:cNvPr>
            <p:cNvSpPr>
              <a:spLocks noChangeArrowheads="1"/>
            </p:cNvSpPr>
            <p:nvPr/>
          </p:nvSpPr>
          <p:spPr bwMode="auto">
            <a:xfrm>
              <a:off x="9902824" y="4302125"/>
              <a:ext cx="493713" cy="174625"/>
            </a:xfrm>
            <a:prstGeom prst="rect">
              <a:avLst/>
            </a:prstGeom>
            <a:solidFill>
              <a:srgbClr val="4C4B49"/>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endParaRPr>
            </a:p>
          </p:txBody>
        </p:sp>
      </p:grpSp>
      <p:sp>
        <p:nvSpPr>
          <p:cNvPr id="27" name="Freeform 783">
            <a:extLst>
              <a:ext uri="{FF2B5EF4-FFF2-40B4-BE49-F238E27FC236}">
                <a16:creationId xmlns:a16="http://schemas.microsoft.com/office/drawing/2014/main" id="{26BFE03A-4E8D-4443-90AA-0F25C550B857}"/>
              </a:ext>
            </a:extLst>
          </p:cNvPr>
          <p:cNvSpPr>
            <a:spLocks/>
          </p:cNvSpPr>
          <p:nvPr/>
        </p:nvSpPr>
        <p:spPr bwMode="auto">
          <a:xfrm flipH="1">
            <a:off x="2628900" y="1460500"/>
            <a:ext cx="7124700" cy="811213"/>
          </a:xfrm>
          <a:custGeom>
            <a:avLst/>
            <a:gdLst>
              <a:gd name="T0" fmla="*/ 19662 w 19662"/>
              <a:gd name="T1" fmla="*/ 0 h 4780"/>
              <a:gd name="T2" fmla="*/ 2390 w 19662"/>
              <a:gd name="T3" fmla="*/ 0 h 4780"/>
              <a:gd name="T4" fmla="*/ 0 w 19662"/>
              <a:gd name="T5" fmla="*/ 2390 h 4780"/>
              <a:gd name="T6" fmla="*/ 2390 w 19662"/>
              <a:gd name="T7" fmla="*/ 4780 h 4780"/>
              <a:gd name="T8" fmla="*/ 19662 w 19662"/>
              <a:gd name="T9" fmla="*/ 4780 h 4780"/>
              <a:gd name="T10" fmla="*/ 19662 w 19662"/>
              <a:gd name="T11" fmla="*/ 0 h 4780"/>
            </a:gdLst>
            <a:ahLst/>
            <a:cxnLst>
              <a:cxn ang="0">
                <a:pos x="T0" y="T1"/>
              </a:cxn>
              <a:cxn ang="0">
                <a:pos x="T2" y="T3"/>
              </a:cxn>
              <a:cxn ang="0">
                <a:pos x="T4" y="T5"/>
              </a:cxn>
              <a:cxn ang="0">
                <a:pos x="T6" y="T7"/>
              </a:cxn>
              <a:cxn ang="0">
                <a:pos x="T8" y="T9"/>
              </a:cxn>
              <a:cxn ang="0">
                <a:pos x="T10" y="T11"/>
              </a:cxn>
            </a:cxnLst>
            <a:rect l="0" t="0" r="r" b="b"/>
            <a:pathLst>
              <a:path w="19662" h="4780">
                <a:moveTo>
                  <a:pt x="19662" y="0"/>
                </a:moveTo>
                <a:lnTo>
                  <a:pt x="2390" y="0"/>
                </a:lnTo>
                <a:cubicBezTo>
                  <a:pt x="1070" y="0"/>
                  <a:pt x="0" y="1070"/>
                  <a:pt x="0" y="2390"/>
                </a:cubicBezTo>
                <a:cubicBezTo>
                  <a:pt x="0" y="3710"/>
                  <a:pt x="1070" y="4780"/>
                  <a:pt x="2390" y="4780"/>
                </a:cubicBezTo>
                <a:lnTo>
                  <a:pt x="19662" y="4780"/>
                </a:lnTo>
                <a:lnTo>
                  <a:pt x="19662" y="0"/>
                </a:lnTo>
                <a:close/>
              </a:path>
            </a:pathLst>
          </a:custGeom>
          <a:solidFill>
            <a:srgbClr val="4CC1EF">
              <a:lumMod val="75000"/>
            </a:srgbClr>
          </a:solidFill>
          <a:ln>
            <a:noFill/>
          </a:ln>
          <a:extLst>
            <a:ext uri="{91240B29-F687-4F45-9708-019B960494DF}">
              <a14:hiddenLine xmlns:a14="http://schemas.microsoft.com/office/drawing/2010/main" w="9525">
                <a:solidFill>
                  <a:srgbClr val="000000"/>
                </a:solidFill>
                <a:round/>
                <a:headEnd/>
                <a:tailEnd/>
              </a14:hiddenLine>
            </a:ext>
          </a:extLst>
        </p:spPr>
        <p:txBody>
          <a:bodyPr lIns="68580" tIns="34290" rIns="68580" bIns="34290"/>
          <a:lstStyle/>
          <a:p>
            <a:pPr eaLnBrk="1" fontAlgn="auto" hangingPunct="1">
              <a:spcBef>
                <a:spcPts val="0"/>
              </a:spcBef>
              <a:spcAft>
                <a:spcPts val="0"/>
              </a:spcAft>
              <a:defRPr/>
            </a:pPr>
            <a:endParaRPr lang="en-US" sz="1350" kern="0">
              <a:solidFill>
                <a:prstClr val="black"/>
              </a:solidFill>
              <a:latin typeface="+mn-lt"/>
              <a:ea typeface="ＭＳ Ｐゴシック" pitchFamily="34" charset="-128"/>
            </a:endParaRPr>
          </a:p>
        </p:txBody>
      </p:sp>
      <p:sp>
        <p:nvSpPr>
          <p:cNvPr id="28" name="TextBox 27">
            <a:extLst>
              <a:ext uri="{FF2B5EF4-FFF2-40B4-BE49-F238E27FC236}">
                <a16:creationId xmlns:a16="http://schemas.microsoft.com/office/drawing/2014/main" id="{7585D974-E53C-4D4E-A3FE-085BE94F2381}"/>
              </a:ext>
            </a:extLst>
          </p:cNvPr>
          <p:cNvSpPr txBox="1">
            <a:spLocks noChangeArrowheads="1"/>
          </p:cNvSpPr>
          <p:nvPr/>
        </p:nvSpPr>
        <p:spPr bwMode="auto">
          <a:xfrm>
            <a:off x="2665413" y="1604963"/>
            <a:ext cx="6654800"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lnSpc>
                <a:spcPct val="90000"/>
              </a:lnSpc>
              <a:buFontTx/>
              <a:buNone/>
            </a:pPr>
            <a:r>
              <a:rPr lang="ar-SA" altLang="en-US" sz="2800" b="1">
                <a:solidFill>
                  <a:srgbClr val="FFFFFF"/>
                </a:solidFill>
                <a:latin typeface="Trebuchet MS" panose="020B0603020202020204" pitchFamily="34" charset="0"/>
              </a:rPr>
              <a:t>الامام البخاري</a:t>
            </a:r>
            <a:r>
              <a:rPr lang="en-US" altLang="en-US" sz="2800" b="1">
                <a:solidFill>
                  <a:srgbClr val="FFFFFF"/>
                </a:solidFill>
                <a:latin typeface="Trebuchet MS" panose="020B0603020202020204" pitchFamily="34" charset="0"/>
              </a:rPr>
              <a:t> – Imam al-Bukhari</a:t>
            </a:r>
          </a:p>
        </p:txBody>
      </p:sp>
      <p:sp>
        <p:nvSpPr>
          <p:cNvPr id="29" name="Freeform: Shape 93">
            <a:extLst>
              <a:ext uri="{FF2B5EF4-FFF2-40B4-BE49-F238E27FC236}">
                <a16:creationId xmlns:a16="http://schemas.microsoft.com/office/drawing/2014/main" id="{D1E41E47-ACC4-4D03-A0B0-6BC0F9AF8B79}"/>
              </a:ext>
            </a:extLst>
          </p:cNvPr>
          <p:cNvSpPr/>
          <p:nvPr/>
        </p:nvSpPr>
        <p:spPr>
          <a:xfrm>
            <a:off x="3473450" y="3678238"/>
            <a:ext cx="4043363" cy="2562225"/>
          </a:xfrm>
          <a:custGeom>
            <a:avLst/>
            <a:gdLst>
              <a:gd name="connsiteX0" fmla="*/ 2270369 w 3277171"/>
              <a:gd name="connsiteY0" fmla="*/ 779 h 2768709"/>
              <a:gd name="connsiteX1" fmla="*/ 3206860 w 3277171"/>
              <a:gd name="connsiteY1" fmla="*/ 1646251 h 2768709"/>
              <a:gd name="connsiteX2" fmla="*/ 462411 w 3277171"/>
              <a:gd name="connsiteY2" fmla="*/ 2502821 h 2768709"/>
              <a:gd name="connsiteX3" fmla="*/ 367552 w 3277171"/>
              <a:gd name="connsiteY3" fmla="*/ 2669851 h 2768709"/>
              <a:gd name="connsiteX4" fmla="*/ 0 w 3277171"/>
              <a:gd name="connsiteY4" fmla="*/ 1771059 h 2768709"/>
              <a:gd name="connsiteX5" fmla="*/ 992716 w 3277171"/>
              <a:gd name="connsiteY5" fmla="*/ 1569047 h 2768709"/>
              <a:gd name="connsiteX6" fmla="*/ 907795 w 3277171"/>
              <a:gd name="connsiteY6" fmla="*/ 1718578 h 2768709"/>
              <a:gd name="connsiteX7" fmla="*/ 2845613 w 3277171"/>
              <a:gd name="connsiteY7" fmla="*/ 1072924 h 2768709"/>
              <a:gd name="connsiteX8" fmla="*/ 1974668 w 3277171"/>
              <a:gd name="connsiteY8" fmla="*/ 39723 h 2768709"/>
              <a:gd name="connsiteX9" fmla="*/ 2270369 w 3277171"/>
              <a:gd name="connsiteY9" fmla="*/ 779 h 2768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7171" h="2768709">
                <a:moveTo>
                  <a:pt x="2270369" y="779"/>
                </a:moveTo>
                <a:cubicBezTo>
                  <a:pt x="2944105" y="29646"/>
                  <a:pt x="3473221" y="856850"/>
                  <a:pt x="3206860" y="1646251"/>
                </a:cubicBezTo>
                <a:cubicBezTo>
                  <a:pt x="2888926" y="2587027"/>
                  <a:pt x="1686093" y="3122032"/>
                  <a:pt x="462411" y="2502821"/>
                </a:cubicBezTo>
                <a:cubicBezTo>
                  <a:pt x="367552" y="2669851"/>
                  <a:pt x="367552" y="2669851"/>
                  <a:pt x="367552" y="2669851"/>
                </a:cubicBezTo>
                <a:lnTo>
                  <a:pt x="0" y="1771059"/>
                </a:lnTo>
                <a:cubicBezTo>
                  <a:pt x="992716" y="1569047"/>
                  <a:pt x="992716" y="1569047"/>
                  <a:pt x="992716" y="1569047"/>
                </a:cubicBezTo>
                <a:cubicBezTo>
                  <a:pt x="907795" y="1718578"/>
                  <a:pt x="907795" y="1718578"/>
                  <a:pt x="907795" y="1718578"/>
                </a:cubicBezTo>
                <a:cubicBezTo>
                  <a:pt x="1708270" y="2065886"/>
                  <a:pt x="2576916" y="1812347"/>
                  <a:pt x="2845613" y="1072924"/>
                </a:cubicBezTo>
                <a:cubicBezTo>
                  <a:pt x="3107330" y="356887"/>
                  <a:pt x="2380803" y="-72550"/>
                  <a:pt x="1974668" y="39723"/>
                </a:cubicBezTo>
                <a:cubicBezTo>
                  <a:pt x="2074921" y="8824"/>
                  <a:pt x="2174121" y="-3345"/>
                  <a:pt x="2270369" y="779"/>
                </a:cubicBezTo>
                <a:close/>
              </a:path>
            </a:pathLst>
          </a:custGeom>
          <a:solidFill>
            <a:srgbClr val="A2B969"/>
          </a:solidFill>
          <a:ln w="12700" cap="flat" cmpd="sng" algn="ctr">
            <a:noFill/>
            <a:prstDash val="solid"/>
            <a:miter lim="800000"/>
          </a:ln>
          <a:effectLst/>
        </p:spPr>
        <p:txBody>
          <a:bodyPr lIns="68580" tIns="34290" rIns="68580" bIns="34290" anchor="ctr"/>
          <a:lstStyle/>
          <a:p>
            <a:pPr algn="ctr" eaLnBrk="1" fontAlgn="auto" hangingPunct="1">
              <a:spcBef>
                <a:spcPts val="0"/>
              </a:spcBef>
              <a:spcAft>
                <a:spcPts val="0"/>
              </a:spcAft>
              <a:defRPr/>
            </a:pPr>
            <a:endParaRPr lang="en-US" sz="1350" kern="0">
              <a:solidFill>
                <a:prstClr val="white"/>
              </a:solidFill>
              <a:latin typeface="+mn-lt"/>
              <a:ea typeface="ＭＳ Ｐゴシック" pitchFamily="34" charset="-128"/>
            </a:endParaRPr>
          </a:p>
        </p:txBody>
      </p:sp>
      <p:sp>
        <p:nvSpPr>
          <p:cNvPr id="30" name="Freeform: Shape 91">
            <a:extLst>
              <a:ext uri="{FF2B5EF4-FFF2-40B4-BE49-F238E27FC236}">
                <a16:creationId xmlns:a16="http://schemas.microsoft.com/office/drawing/2014/main" id="{F9CA60F6-FA3B-421B-B30F-3B5A6800042E}"/>
              </a:ext>
            </a:extLst>
          </p:cNvPr>
          <p:cNvSpPr/>
          <p:nvPr/>
        </p:nvSpPr>
        <p:spPr>
          <a:xfrm>
            <a:off x="4675188" y="2506663"/>
            <a:ext cx="4043362" cy="2559050"/>
          </a:xfrm>
          <a:custGeom>
            <a:avLst/>
            <a:gdLst>
              <a:gd name="connsiteX0" fmla="*/ 1698865 w 3277180"/>
              <a:gd name="connsiteY0" fmla="*/ 673 h 2767622"/>
              <a:gd name="connsiteX1" fmla="*/ 2813866 w 3277180"/>
              <a:gd name="connsiteY1" fmla="*/ 267027 h 2767622"/>
              <a:gd name="connsiteX2" fmla="*/ 2908725 w 3277180"/>
              <a:gd name="connsiteY2" fmla="*/ 99998 h 2767622"/>
              <a:gd name="connsiteX3" fmla="*/ 3277180 w 3277180"/>
              <a:gd name="connsiteY3" fmla="*/ 997199 h 2767622"/>
              <a:gd name="connsiteX4" fmla="*/ 2283560 w 3277180"/>
              <a:gd name="connsiteY4" fmla="*/ 1200802 h 2767622"/>
              <a:gd name="connsiteX5" fmla="*/ 2368481 w 3277180"/>
              <a:gd name="connsiteY5" fmla="*/ 1051271 h 2767622"/>
              <a:gd name="connsiteX6" fmla="*/ 429075 w 3277180"/>
              <a:gd name="connsiteY6" fmla="*/ 1696025 h 2767622"/>
              <a:gd name="connsiteX7" fmla="*/ 1300923 w 3277180"/>
              <a:gd name="connsiteY7" fmla="*/ 2727636 h 2767622"/>
              <a:gd name="connsiteX8" fmla="*/ 70319 w 3277180"/>
              <a:gd name="connsiteY8" fmla="*/ 1122009 h 2767622"/>
              <a:gd name="connsiteX9" fmla="*/ 1698865 w 3277180"/>
              <a:gd name="connsiteY9" fmla="*/ 673 h 2767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77180" h="2767622">
                <a:moveTo>
                  <a:pt x="1698865" y="673"/>
                </a:moveTo>
                <a:cubicBezTo>
                  <a:pt x="2050806" y="-8334"/>
                  <a:pt x="2431251" y="72745"/>
                  <a:pt x="2813866" y="267027"/>
                </a:cubicBezTo>
                <a:cubicBezTo>
                  <a:pt x="2908725" y="99998"/>
                  <a:pt x="2908725" y="99998"/>
                  <a:pt x="2908725" y="99998"/>
                </a:cubicBezTo>
                <a:lnTo>
                  <a:pt x="3277180" y="997199"/>
                </a:lnTo>
                <a:cubicBezTo>
                  <a:pt x="2283560" y="1200802"/>
                  <a:pt x="2283560" y="1200802"/>
                  <a:pt x="2283560" y="1200802"/>
                </a:cubicBezTo>
                <a:cubicBezTo>
                  <a:pt x="2368481" y="1051271"/>
                  <a:pt x="2368481" y="1051271"/>
                  <a:pt x="2368481" y="1051271"/>
                </a:cubicBezTo>
                <a:cubicBezTo>
                  <a:pt x="1568006" y="703964"/>
                  <a:pt x="700264" y="955912"/>
                  <a:pt x="429075" y="1696025"/>
                </a:cubicBezTo>
                <a:cubicBezTo>
                  <a:pt x="169849" y="2411374"/>
                  <a:pt x="894787" y="2839908"/>
                  <a:pt x="1300923" y="2727636"/>
                </a:cubicBezTo>
                <a:cubicBezTo>
                  <a:pt x="500483" y="2975730"/>
                  <a:pt x="-234094" y="2024181"/>
                  <a:pt x="70319" y="1122009"/>
                </a:cubicBezTo>
                <a:cubicBezTo>
                  <a:pt x="288278" y="476318"/>
                  <a:pt x="924593" y="20488"/>
                  <a:pt x="1698865" y="673"/>
                </a:cubicBezTo>
                <a:close/>
              </a:path>
            </a:pathLst>
          </a:custGeom>
          <a:solidFill>
            <a:srgbClr val="4CC1EF"/>
          </a:solidFill>
          <a:ln w="12700" cap="flat" cmpd="sng" algn="ctr">
            <a:noFill/>
            <a:prstDash val="solid"/>
            <a:miter lim="800000"/>
          </a:ln>
          <a:effectLst/>
        </p:spPr>
        <p:txBody>
          <a:bodyPr lIns="68580" tIns="34290" rIns="68580" bIns="34290" anchor="ctr"/>
          <a:lstStyle/>
          <a:p>
            <a:pPr algn="ctr" eaLnBrk="1" fontAlgn="auto" hangingPunct="1">
              <a:spcBef>
                <a:spcPts val="0"/>
              </a:spcBef>
              <a:spcAft>
                <a:spcPts val="0"/>
              </a:spcAft>
              <a:defRPr/>
            </a:pPr>
            <a:endParaRPr lang="en-US" sz="1350" kern="0">
              <a:solidFill>
                <a:prstClr val="white"/>
              </a:solidFill>
              <a:latin typeface="+mn-lt"/>
              <a:ea typeface="ＭＳ Ｐゴシック" pitchFamily="34" charset="-128"/>
            </a:endParaRPr>
          </a:p>
        </p:txBody>
      </p:sp>
      <p:pic>
        <p:nvPicPr>
          <p:cNvPr id="31" name="Graphic 5" descr="Network">
            <a:extLst>
              <a:ext uri="{FF2B5EF4-FFF2-40B4-BE49-F238E27FC236}">
                <a16:creationId xmlns:a16="http://schemas.microsoft.com/office/drawing/2014/main" id="{E37292C3-5C37-4419-A3BF-69563C2C72F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30850" y="3941763"/>
            <a:ext cx="1128713"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68FE9A18-EEFF-474B-AA71-E107CA1DE83A}"/>
              </a:ext>
            </a:extLst>
          </p:cNvPr>
          <p:cNvSpPr txBox="1">
            <a:spLocks noChangeArrowheads="1"/>
          </p:cNvSpPr>
          <p:nvPr/>
        </p:nvSpPr>
        <p:spPr bwMode="auto">
          <a:xfrm>
            <a:off x="8928100" y="3738563"/>
            <a:ext cx="2936875"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ms-MY" altLang="en-US" sz="2200" b="1">
                <a:solidFill>
                  <a:srgbClr val="4CC1EF"/>
                </a:solidFill>
              </a:rPr>
              <a:t>Betapa terperincinya Imam Bukhari ketika mengelaskan hadis yang diperoleh sehingga dikatakan telah bertemu dengan 1,080 ulama hadis untuk menyusun Sahih Bukhari.</a:t>
            </a:r>
            <a:endParaRPr lang="en-US" altLang="en-US" sz="2200" b="1">
              <a:solidFill>
                <a:srgbClr val="4CC1EF"/>
              </a:solidFill>
            </a:endParaRPr>
          </a:p>
        </p:txBody>
      </p:sp>
      <p:sp>
        <p:nvSpPr>
          <p:cNvPr id="33" name="TextBox 32">
            <a:extLst>
              <a:ext uri="{FF2B5EF4-FFF2-40B4-BE49-F238E27FC236}">
                <a16:creationId xmlns:a16="http://schemas.microsoft.com/office/drawing/2014/main" id="{F4F170F5-542F-4863-ACDE-787994EB5DD5}"/>
              </a:ext>
            </a:extLst>
          </p:cNvPr>
          <p:cNvSpPr txBox="1">
            <a:spLocks noChangeArrowheads="1"/>
          </p:cNvSpPr>
          <p:nvPr/>
        </p:nvSpPr>
        <p:spPr bwMode="auto">
          <a:xfrm>
            <a:off x="282575" y="4995863"/>
            <a:ext cx="29384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b">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r" eaLnBrk="1" hangingPunct="1">
              <a:spcBef>
                <a:spcPct val="0"/>
              </a:spcBef>
              <a:buFontTx/>
              <a:buNone/>
            </a:pPr>
            <a:r>
              <a:rPr lang="ms-MY" altLang="en-US" sz="2200" b="1">
                <a:solidFill>
                  <a:srgbClr val="A2B969"/>
                </a:solidFill>
              </a:rPr>
              <a:t>Menghafal 300,000 daripada 600,000 hadis yang dikumpulkan.</a:t>
            </a:r>
            <a:endParaRPr lang="en-US" altLang="en-US" sz="2200" b="1">
              <a:solidFill>
                <a:srgbClr val="A2B969"/>
              </a:solidFill>
            </a:endParaRPr>
          </a:p>
        </p:txBody>
      </p:sp>
      <p:grpSp>
        <p:nvGrpSpPr>
          <p:cNvPr id="34" name="Group 33">
            <a:extLst>
              <a:ext uri="{FF2B5EF4-FFF2-40B4-BE49-F238E27FC236}">
                <a16:creationId xmlns:a16="http://schemas.microsoft.com/office/drawing/2014/main" id="{BD8D6359-FAA8-4F6F-812E-0F934B6BAC49}"/>
              </a:ext>
            </a:extLst>
          </p:cNvPr>
          <p:cNvGrpSpPr/>
          <p:nvPr/>
        </p:nvGrpSpPr>
        <p:grpSpPr>
          <a:xfrm>
            <a:off x="132560" y="6319687"/>
            <a:ext cx="1873309" cy="300113"/>
            <a:chOff x="100503" y="6255392"/>
            <a:chExt cx="2540647" cy="451653"/>
          </a:xfrm>
        </p:grpSpPr>
        <p:pic>
          <p:nvPicPr>
            <p:cNvPr id="35" name="Picture 2" descr="Image result for uitm dihatiku transparent">
              <a:extLst>
                <a:ext uri="{FF2B5EF4-FFF2-40B4-BE49-F238E27FC236}">
                  <a16:creationId xmlns:a16="http://schemas.microsoft.com/office/drawing/2014/main" id="{4E94E5F6-043B-450D-A3FE-805277CF9E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104CA054-5985-4408-89F8-94AB0F5239C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37" name="Picture 36">
              <a:extLst>
                <a:ext uri="{FF2B5EF4-FFF2-40B4-BE49-F238E27FC236}">
                  <a16:creationId xmlns:a16="http://schemas.microsoft.com/office/drawing/2014/main" id="{6A4A41A1-CD31-4CB2-82F1-31EF0E21F44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2253183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10" presetClass="entr" presetSubtype="0"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fade">
                                      <p:cBhvr>
                                        <p:cTn id="13" dur="500"/>
                                        <p:tgtEl>
                                          <p:spTgt spid="27"/>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1000" fill="hold"/>
                                        <p:tgtEl>
                                          <p:spTgt spid="29"/>
                                        </p:tgtEl>
                                        <p:attrNameLst>
                                          <p:attrName>ppt_w</p:attrName>
                                        </p:attrNameLst>
                                      </p:cBhvr>
                                      <p:tavLst>
                                        <p:tav tm="0">
                                          <p:val>
                                            <p:fltVal val="0"/>
                                          </p:val>
                                        </p:tav>
                                        <p:tav tm="100000">
                                          <p:val>
                                            <p:strVal val="#ppt_w"/>
                                          </p:val>
                                        </p:tav>
                                      </p:tavLst>
                                    </p:anim>
                                    <p:anim calcmode="lin" valueType="num">
                                      <p:cBhvr>
                                        <p:cTn id="19" dur="1000" fill="hold"/>
                                        <p:tgtEl>
                                          <p:spTgt spid="29"/>
                                        </p:tgtEl>
                                        <p:attrNameLst>
                                          <p:attrName>ppt_h</p:attrName>
                                        </p:attrNameLst>
                                      </p:cBhvr>
                                      <p:tavLst>
                                        <p:tav tm="0">
                                          <p:val>
                                            <p:fltVal val="0"/>
                                          </p:val>
                                        </p:tav>
                                        <p:tav tm="100000">
                                          <p:val>
                                            <p:strVal val="#ppt_h"/>
                                          </p:val>
                                        </p:tav>
                                      </p:tavLst>
                                    </p:anim>
                                    <p:anim calcmode="lin" valueType="num">
                                      <p:cBhvr>
                                        <p:cTn id="20" dur="1000" fill="hold"/>
                                        <p:tgtEl>
                                          <p:spTgt spid="29"/>
                                        </p:tgtEl>
                                        <p:attrNameLst>
                                          <p:attrName>style.rotation</p:attrName>
                                        </p:attrNameLst>
                                      </p:cBhvr>
                                      <p:tavLst>
                                        <p:tav tm="0">
                                          <p:val>
                                            <p:fltVal val="90"/>
                                          </p:val>
                                        </p:tav>
                                        <p:tav tm="100000">
                                          <p:val>
                                            <p:fltVal val="0"/>
                                          </p:val>
                                        </p:tav>
                                      </p:tavLst>
                                    </p:anim>
                                    <p:animEffect transition="in" filter="fade">
                                      <p:cBhvr>
                                        <p:cTn id="21" dur="1000"/>
                                        <p:tgtEl>
                                          <p:spTgt spid="29"/>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p:cTn id="24" dur="1000" fill="hold"/>
                                        <p:tgtEl>
                                          <p:spTgt spid="33"/>
                                        </p:tgtEl>
                                        <p:attrNameLst>
                                          <p:attrName>ppt_w</p:attrName>
                                        </p:attrNameLst>
                                      </p:cBhvr>
                                      <p:tavLst>
                                        <p:tav tm="0">
                                          <p:val>
                                            <p:fltVal val="0"/>
                                          </p:val>
                                        </p:tav>
                                        <p:tav tm="100000">
                                          <p:val>
                                            <p:strVal val="#ppt_w"/>
                                          </p:val>
                                        </p:tav>
                                      </p:tavLst>
                                    </p:anim>
                                    <p:anim calcmode="lin" valueType="num">
                                      <p:cBhvr>
                                        <p:cTn id="25" dur="1000" fill="hold"/>
                                        <p:tgtEl>
                                          <p:spTgt spid="33"/>
                                        </p:tgtEl>
                                        <p:attrNameLst>
                                          <p:attrName>ppt_h</p:attrName>
                                        </p:attrNameLst>
                                      </p:cBhvr>
                                      <p:tavLst>
                                        <p:tav tm="0">
                                          <p:val>
                                            <p:fltVal val="0"/>
                                          </p:val>
                                        </p:tav>
                                        <p:tav tm="100000">
                                          <p:val>
                                            <p:strVal val="#ppt_h"/>
                                          </p:val>
                                        </p:tav>
                                      </p:tavLst>
                                    </p:anim>
                                    <p:anim calcmode="lin" valueType="num">
                                      <p:cBhvr>
                                        <p:cTn id="26" dur="1000" fill="hold"/>
                                        <p:tgtEl>
                                          <p:spTgt spid="33"/>
                                        </p:tgtEl>
                                        <p:attrNameLst>
                                          <p:attrName>style.rotation</p:attrName>
                                        </p:attrNameLst>
                                      </p:cBhvr>
                                      <p:tavLst>
                                        <p:tav tm="0">
                                          <p:val>
                                            <p:fltVal val="90"/>
                                          </p:val>
                                        </p:tav>
                                        <p:tav tm="100000">
                                          <p:val>
                                            <p:fltVal val="0"/>
                                          </p:val>
                                        </p:tav>
                                      </p:tavLst>
                                    </p:anim>
                                    <p:animEffect transition="in" filter="fade">
                                      <p:cBhvr>
                                        <p:cTn id="27" dur="10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nodeType="click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1000" fill="hold"/>
                                        <p:tgtEl>
                                          <p:spTgt spid="30"/>
                                        </p:tgtEl>
                                        <p:attrNameLst>
                                          <p:attrName>ppt_w</p:attrName>
                                        </p:attrNameLst>
                                      </p:cBhvr>
                                      <p:tavLst>
                                        <p:tav tm="0">
                                          <p:val>
                                            <p:fltVal val="0"/>
                                          </p:val>
                                        </p:tav>
                                        <p:tav tm="100000">
                                          <p:val>
                                            <p:strVal val="#ppt_w"/>
                                          </p:val>
                                        </p:tav>
                                      </p:tavLst>
                                    </p:anim>
                                    <p:anim calcmode="lin" valueType="num">
                                      <p:cBhvr>
                                        <p:cTn id="33" dur="1000" fill="hold"/>
                                        <p:tgtEl>
                                          <p:spTgt spid="30"/>
                                        </p:tgtEl>
                                        <p:attrNameLst>
                                          <p:attrName>ppt_h</p:attrName>
                                        </p:attrNameLst>
                                      </p:cBhvr>
                                      <p:tavLst>
                                        <p:tav tm="0">
                                          <p:val>
                                            <p:fltVal val="0"/>
                                          </p:val>
                                        </p:tav>
                                        <p:tav tm="100000">
                                          <p:val>
                                            <p:strVal val="#ppt_h"/>
                                          </p:val>
                                        </p:tav>
                                      </p:tavLst>
                                    </p:anim>
                                    <p:anim calcmode="lin" valueType="num">
                                      <p:cBhvr>
                                        <p:cTn id="34" dur="1000" fill="hold"/>
                                        <p:tgtEl>
                                          <p:spTgt spid="30"/>
                                        </p:tgtEl>
                                        <p:attrNameLst>
                                          <p:attrName>style.rotation</p:attrName>
                                        </p:attrNameLst>
                                      </p:cBhvr>
                                      <p:tavLst>
                                        <p:tav tm="0">
                                          <p:val>
                                            <p:fltVal val="90"/>
                                          </p:val>
                                        </p:tav>
                                        <p:tav tm="100000">
                                          <p:val>
                                            <p:fltVal val="0"/>
                                          </p:val>
                                        </p:tav>
                                      </p:tavLst>
                                    </p:anim>
                                    <p:animEffect transition="in" filter="fade">
                                      <p:cBhvr>
                                        <p:cTn id="35" dur="1000"/>
                                        <p:tgtEl>
                                          <p:spTgt spid="30"/>
                                        </p:tgtEl>
                                      </p:cBhvr>
                                    </p:animEffect>
                                  </p:childTnLst>
                                </p:cTn>
                              </p:par>
                              <p:par>
                                <p:cTn id="36" presetID="31"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anim calcmode="lin" valueType="num">
                                      <p:cBhvr>
                                        <p:cTn id="38" dur="1000" fill="hold"/>
                                        <p:tgtEl>
                                          <p:spTgt spid="32"/>
                                        </p:tgtEl>
                                        <p:attrNameLst>
                                          <p:attrName>ppt_w</p:attrName>
                                        </p:attrNameLst>
                                      </p:cBhvr>
                                      <p:tavLst>
                                        <p:tav tm="0">
                                          <p:val>
                                            <p:fltVal val="0"/>
                                          </p:val>
                                        </p:tav>
                                        <p:tav tm="100000">
                                          <p:val>
                                            <p:strVal val="#ppt_w"/>
                                          </p:val>
                                        </p:tav>
                                      </p:tavLst>
                                    </p:anim>
                                    <p:anim calcmode="lin" valueType="num">
                                      <p:cBhvr>
                                        <p:cTn id="39" dur="1000" fill="hold"/>
                                        <p:tgtEl>
                                          <p:spTgt spid="32"/>
                                        </p:tgtEl>
                                        <p:attrNameLst>
                                          <p:attrName>ppt_h</p:attrName>
                                        </p:attrNameLst>
                                      </p:cBhvr>
                                      <p:tavLst>
                                        <p:tav tm="0">
                                          <p:val>
                                            <p:fltVal val="0"/>
                                          </p:val>
                                        </p:tav>
                                        <p:tav tm="100000">
                                          <p:val>
                                            <p:strVal val="#ppt_h"/>
                                          </p:val>
                                        </p:tav>
                                      </p:tavLst>
                                    </p:anim>
                                    <p:anim calcmode="lin" valueType="num">
                                      <p:cBhvr>
                                        <p:cTn id="40" dur="1000" fill="hold"/>
                                        <p:tgtEl>
                                          <p:spTgt spid="32"/>
                                        </p:tgtEl>
                                        <p:attrNameLst>
                                          <p:attrName>style.rotation</p:attrName>
                                        </p:attrNameLst>
                                      </p:cBhvr>
                                      <p:tavLst>
                                        <p:tav tm="0">
                                          <p:val>
                                            <p:fltVal val="90"/>
                                          </p:val>
                                        </p:tav>
                                        <p:tav tm="100000">
                                          <p:val>
                                            <p:fltVal val="0"/>
                                          </p:val>
                                        </p:tav>
                                      </p:tavLst>
                                    </p:anim>
                                    <p:animEffect transition="in" filter="fade">
                                      <p:cBhvr>
                                        <p:cTn id="41" dur="1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3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p:cNvGrpSpPr/>
          <p:nvPr/>
        </p:nvGrpSpPr>
        <p:grpSpPr>
          <a:xfrm>
            <a:off x="146718" y="1841501"/>
            <a:ext cx="6254082" cy="5016500"/>
            <a:chOff x="2799406" y="4501471"/>
            <a:chExt cx="6708956" cy="5783942"/>
          </a:xfrm>
        </p:grpSpPr>
        <p:sp>
          <p:nvSpPr>
            <p:cNvPr id="5" name="Freeform 4"/>
            <p:cNvSpPr/>
            <p:nvPr/>
          </p:nvSpPr>
          <p:spPr>
            <a:xfrm>
              <a:off x="5742525" y="4810209"/>
              <a:ext cx="3765837" cy="5475204"/>
            </a:xfrm>
            <a:custGeom>
              <a:avLst/>
              <a:gdLst>
                <a:gd name="connsiteX0" fmla="*/ 0 w 3765837"/>
                <a:gd name="connsiteY0" fmla="*/ 0 h 5331668"/>
                <a:gd name="connsiteX1" fmla="*/ 308040 w 3765837"/>
                <a:gd name="connsiteY1" fmla="*/ 0 h 5331668"/>
                <a:gd name="connsiteX2" fmla="*/ 3765837 w 3765837"/>
                <a:gd name="connsiteY2" fmla="*/ 3457797 h 5331668"/>
                <a:gd name="connsiteX3" fmla="*/ 3765837 w 3765837"/>
                <a:gd name="connsiteY3" fmla="*/ 5331668 h 5331668"/>
                <a:gd name="connsiteX4" fmla="*/ 0 w 3765837"/>
                <a:gd name="connsiteY4" fmla="*/ 5331668 h 53316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65837" h="5331668">
                  <a:moveTo>
                    <a:pt x="0" y="0"/>
                  </a:moveTo>
                  <a:lnTo>
                    <a:pt x="308040" y="0"/>
                  </a:lnTo>
                  <a:lnTo>
                    <a:pt x="3765837" y="3457797"/>
                  </a:lnTo>
                  <a:lnTo>
                    <a:pt x="3765837" y="5331668"/>
                  </a:lnTo>
                  <a:lnTo>
                    <a:pt x="0" y="5331668"/>
                  </a:lnTo>
                  <a:close/>
                </a:path>
              </a:pathLst>
            </a:custGeom>
            <a:gradFill flip="none" rotWithShape="1">
              <a:gsLst>
                <a:gs pos="0">
                  <a:schemeClr val="bg1">
                    <a:lumMod val="75000"/>
                  </a:schemeClr>
                </a:gs>
                <a:gs pos="100000">
                  <a:schemeClr val="bg1">
                    <a:lumMod val="95000"/>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 name="Freeform 5"/>
            <p:cNvSpPr/>
            <p:nvPr/>
          </p:nvSpPr>
          <p:spPr>
            <a:xfrm>
              <a:off x="2799406" y="4501471"/>
              <a:ext cx="4489282" cy="5783942"/>
            </a:xfrm>
            <a:custGeom>
              <a:avLst/>
              <a:gdLst>
                <a:gd name="connsiteX0" fmla="*/ 323604 w 4522224"/>
                <a:gd name="connsiteY0" fmla="*/ 6062148 h 6062148"/>
                <a:gd name="connsiteX1" fmla="*/ 376944 w 4522224"/>
                <a:gd name="connsiteY1" fmla="*/ 5924988 h 6062148"/>
                <a:gd name="connsiteX2" fmla="*/ 437904 w 4522224"/>
                <a:gd name="connsiteY2" fmla="*/ 5780208 h 6062148"/>
                <a:gd name="connsiteX3" fmla="*/ 468384 w 4522224"/>
                <a:gd name="connsiteY3" fmla="*/ 5665908 h 6062148"/>
                <a:gd name="connsiteX4" fmla="*/ 506484 w 4522224"/>
                <a:gd name="connsiteY4" fmla="*/ 5612568 h 6062148"/>
                <a:gd name="connsiteX5" fmla="*/ 536964 w 4522224"/>
                <a:gd name="connsiteY5" fmla="*/ 5521128 h 6062148"/>
                <a:gd name="connsiteX6" fmla="*/ 559824 w 4522224"/>
                <a:gd name="connsiteY6" fmla="*/ 5353488 h 6062148"/>
                <a:gd name="connsiteX7" fmla="*/ 597924 w 4522224"/>
                <a:gd name="connsiteY7" fmla="*/ 5223948 h 6062148"/>
                <a:gd name="connsiteX8" fmla="*/ 620784 w 4522224"/>
                <a:gd name="connsiteY8" fmla="*/ 5178228 h 6062148"/>
                <a:gd name="connsiteX9" fmla="*/ 696984 w 4522224"/>
                <a:gd name="connsiteY9" fmla="*/ 5071548 h 6062148"/>
                <a:gd name="connsiteX10" fmla="*/ 712224 w 4522224"/>
                <a:gd name="connsiteY10" fmla="*/ 5063928 h 6062148"/>
                <a:gd name="connsiteX11" fmla="*/ 704604 w 4522224"/>
                <a:gd name="connsiteY11" fmla="*/ 5025828 h 6062148"/>
                <a:gd name="connsiteX12" fmla="*/ 696984 w 4522224"/>
                <a:gd name="connsiteY12" fmla="*/ 5002968 h 6062148"/>
                <a:gd name="connsiteX13" fmla="*/ 963684 w 4522224"/>
                <a:gd name="connsiteY13" fmla="*/ 4682928 h 6062148"/>
                <a:gd name="connsiteX14" fmla="*/ 956064 w 4522224"/>
                <a:gd name="connsiteY14" fmla="*/ 4644828 h 6062148"/>
                <a:gd name="connsiteX15" fmla="*/ 1337064 w 4522224"/>
                <a:gd name="connsiteY15" fmla="*/ 4172388 h 6062148"/>
                <a:gd name="connsiteX16" fmla="*/ 1253244 w 4522224"/>
                <a:gd name="connsiteY16" fmla="*/ 4012368 h 6062148"/>
                <a:gd name="connsiteX17" fmla="*/ 1199904 w 4522224"/>
                <a:gd name="connsiteY17" fmla="*/ 3928548 h 6062148"/>
                <a:gd name="connsiteX18" fmla="*/ 1169424 w 4522224"/>
                <a:gd name="connsiteY18" fmla="*/ 3768528 h 6062148"/>
                <a:gd name="connsiteX19" fmla="*/ 1146564 w 4522224"/>
                <a:gd name="connsiteY19" fmla="*/ 3699948 h 6062148"/>
                <a:gd name="connsiteX20" fmla="*/ 1138944 w 4522224"/>
                <a:gd name="connsiteY20" fmla="*/ 3669468 h 6062148"/>
                <a:gd name="connsiteX21" fmla="*/ 1062744 w 4522224"/>
                <a:gd name="connsiteY21" fmla="*/ 3661848 h 6062148"/>
                <a:gd name="connsiteX22" fmla="*/ 933204 w 4522224"/>
                <a:gd name="connsiteY22" fmla="*/ 3669468 h 6062148"/>
                <a:gd name="connsiteX23" fmla="*/ 826524 w 4522224"/>
                <a:gd name="connsiteY23" fmla="*/ 3692328 h 6062148"/>
                <a:gd name="connsiteX24" fmla="*/ 605544 w 4522224"/>
                <a:gd name="connsiteY24" fmla="*/ 3738048 h 6062148"/>
                <a:gd name="connsiteX25" fmla="*/ 384564 w 4522224"/>
                <a:gd name="connsiteY25" fmla="*/ 3638988 h 6062148"/>
                <a:gd name="connsiteX26" fmla="*/ 376944 w 4522224"/>
                <a:gd name="connsiteY26" fmla="*/ 3326568 h 6062148"/>
                <a:gd name="connsiteX27" fmla="*/ 415044 w 4522224"/>
                <a:gd name="connsiteY27" fmla="*/ 3250368 h 6062148"/>
                <a:gd name="connsiteX28" fmla="*/ 415044 w 4522224"/>
                <a:gd name="connsiteY28" fmla="*/ 3227508 h 6062148"/>
                <a:gd name="connsiteX29" fmla="*/ 384564 w 4522224"/>
                <a:gd name="connsiteY29" fmla="*/ 3166548 h 6062148"/>
                <a:gd name="connsiteX30" fmla="*/ 361704 w 4522224"/>
                <a:gd name="connsiteY30" fmla="*/ 3166548 h 6062148"/>
                <a:gd name="connsiteX31" fmla="*/ 346464 w 4522224"/>
                <a:gd name="connsiteY31" fmla="*/ 3105588 h 6062148"/>
                <a:gd name="connsiteX32" fmla="*/ 392184 w 4522224"/>
                <a:gd name="connsiteY32" fmla="*/ 3021768 h 6062148"/>
                <a:gd name="connsiteX33" fmla="*/ 483624 w 4522224"/>
                <a:gd name="connsiteY33" fmla="*/ 2998908 h 6062148"/>
                <a:gd name="connsiteX34" fmla="*/ 460764 w 4522224"/>
                <a:gd name="connsiteY34" fmla="*/ 2930328 h 6062148"/>
                <a:gd name="connsiteX35" fmla="*/ 430284 w 4522224"/>
                <a:gd name="connsiteY35" fmla="*/ 2930328 h 6062148"/>
                <a:gd name="connsiteX36" fmla="*/ 384564 w 4522224"/>
                <a:gd name="connsiteY36" fmla="*/ 2930328 h 6062148"/>
                <a:gd name="connsiteX37" fmla="*/ 300744 w 4522224"/>
                <a:gd name="connsiteY37" fmla="*/ 2876988 h 6062148"/>
                <a:gd name="connsiteX38" fmla="*/ 315984 w 4522224"/>
                <a:gd name="connsiteY38" fmla="*/ 2846508 h 6062148"/>
                <a:gd name="connsiteX39" fmla="*/ 323604 w 4522224"/>
                <a:gd name="connsiteY39" fmla="*/ 2793168 h 6062148"/>
                <a:gd name="connsiteX40" fmla="*/ 308364 w 4522224"/>
                <a:gd name="connsiteY40" fmla="*/ 2732208 h 6062148"/>
                <a:gd name="connsiteX41" fmla="*/ 262644 w 4522224"/>
                <a:gd name="connsiteY41" fmla="*/ 2671248 h 6062148"/>
                <a:gd name="connsiteX42" fmla="*/ 171204 w 4522224"/>
                <a:gd name="connsiteY42" fmla="*/ 2656008 h 6062148"/>
                <a:gd name="connsiteX43" fmla="*/ 49284 w 4522224"/>
                <a:gd name="connsiteY43" fmla="*/ 2610288 h 6062148"/>
                <a:gd name="connsiteX44" fmla="*/ 18804 w 4522224"/>
                <a:gd name="connsiteY44" fmla="*/ 2556948 h 6062148"/>
                <a:gd name="connsiteX45" fmla="*/ 3564 w 4522224"/>
                <a:gd name="connsiteY45" fmla="*/ 2488368 h 6062148"/>
                <a:gd name="connsiteX46" fmla="*/ 87384 w 4522224"/>
                <a:gd name="connsiteY46" fmla="*/ 2335968 h 6062148"/>
                <a:gd name="connsiteX47" fmla="*/ 216924 w 4522224"/>
                <a:gd name="connsiteY47" fmla="*/ 2175948 h 6062148"/>
                <a:gd name="connsiteX48" fmla="*/ 277884 w 4522224"/>
                <a:gd name="connsiteY48" fmla="*/ 2084508 h 6062148"/>
                <a:gd name="connsiteX49" fmla="*/ 323604 w 4522224"/>
                <a:gd name="connsiteY49" fmla="*/ 1977828 h 6062148"/>
                <a:gd name="connsiteX50" fmla="*/ 354084 w 4522224"/>
                <a:gd name="connsiteY50" fmla="*/ 1871148 h 6062148"/>
                <a:gd name="connsiteX51" fmla="*/ 369324 w 4522224"/>
                <a:gd name="connsiteY51" fmla="*/ 1810188 h 6062148"/>
                <a:gd name="connsiteX52" fmla="*/ 338844 w 4522224"/>
                <a:gd name="connsiteY52" fmla="*/ 1756848 h 6062148"/>
                <a:gd name="connsiteX53" fmla="*/ 323604 w 4522224"/>
                <a:gd name="connsiteY53" fmla="*/ 1680648 h 6062148"/>
                <a:gd name="connsiteX54" fmla="*/ 407424 w 4522224"/>
                <a:gd name="connsiteY54" fmla="*/ 1474908 h 6062148"/>
                <a:gd name="connsiteX55" fmla="*/ 437904 w 4522224"/>
                <a:gd name="connsiteY55" fmla="*/ 1307268 h 6062148"/>
                <a:gd name="connsiteX56" fmla="*/ 460764 w 4522224"/>
                <a:gd name="connsiteY56" fmla="*/ 1192968 h 6062148"/>
                <a:gd name="connsiteX57" fmla="*/ 498864 w 4522224"/>
                <a:gd name="connsiteY57" fmla="*/ 1055808 h 6062148"/>
                <a:gd name="connsiteX58" fmla="*/ 552204 w 4522224"/>
                <a:gd name="connsiteY58" fmla="*/ 888168 h 6062148"/>
                <a:gd name="connsiteX59" fmla="*/ 498864 w 4522224"/>
                <a:gd name="connsiteY59" fmla="*/ 888168 h 6062148"/>
                <a:gd name="connsiteX60" fmla="*/ 407424 w 4522224"/>
                <a:gd name="connsiteY60" fmla="*/ 834828 h 6062148"/>
                <a:gd name="connsiteX61" fmla="*/ 323604 w 4522224"/>
                <a:gd name="connsiteY61" fmla="*/ 789108 h 6062148"/>
                <a:gd name="connsiteX62" fmla="*/ 255024 w 4522224"/>
                <a:gd name="connsiteY62" fmla="*/ 773868 h 6062148"/>
                <a:gd name="connsiteX63" fmla="*/ 209304 w 4522224"/>
                <a:gd name="connsiteY63" fmla="*/ 751008 h 6062148"/>
                <a:gd name="connsiteX64" fmla="*/ 255024 w 4522224"/>
                <a:gd name="connsiteY64" fmla="*/ 674808 h 6062148"/>
                <a:gd name="connsiteX65" fmla="*/ 369324 w 4522224"/>
                <a:gd name="connsiteY65" fmla="*/ 606228 h 6062148"/>
                <a:gd name="connsiteX66" fmla="*/ 552204 w 4522224"/>
                <a:gd name="connsiteY66" fmla="*/ 507168 h 6062148"/>
                <a:gd name="connsiteX67" fmla="*/ 651264 w 4522224"/>
                <a:gd name="connsiteY67" fmla="*/ 423348 h 6062148"/>
                <a:gd name="connsiteX68" fmla="*/ 887484 w 4522224"/>
                <a:gd name="connsiteY68" fmla="*/ 232848 h 6062148"/>
                <a:gd name="connsiteX69" fmla="*/ 1169424 w 4522224"/>
                <a:gd name="connsiteY69" fmla="*/ 80448 h 6062148"/>
                <a:gd name="connsiteX70" fmla="*/ 1588524 w 4522224"/>
                <a:gd name="connsiteY70" fmla="*/ 11868 h 6062148"/>
                <a:gd name="connsiteX71" fmla="*/ 1939044 w 4522224"/>
                <a:gd name="connsiteY71" fmla="*/ 4248 h 6062148"/>
                <a:gd name="connsiteX72" fmla="*/ 2167644 w 4522224"/>
                <a:gd name="connsiteY72" fmla="*/ 4248 h 6062148"/>
                <a:gd name="connsiteX73" fmla="*/ 2388624 w 4522224"/>
                <a:gd name="connsiteY73" fmla="*/ 57588 h 6062148"/>
                <a:gd name="connsiteX74" fmla="*/ 2662944 w 4522224"/>
                <a:gd name="connsiteY74" fmla="*/ 133788 h 6062148"/>
                <a:gd name="connsiteX75" fmla="*/ 2815344 w 4522224"/>
                <a:gd name="connsiteY75" fmla="*/ 202368 h 6062148"/>
                <a:gd name="connsiteX76" fmla="*/ 3097284 w 4522224"/>
                <a:gd name="connsiteY76" fmla="*/ 400488 h 6062148"/>
                <a:gd name="connsiteX77" fmla="*/ 3280164 w 4522224"/>
                <a:gd name="connsiteY77" fmla="*/ 651948 h 6062148"/>
                <a:gd name="connsiteX78" fmla="*/ 3402084 w 4522224"/>
                <a:gd name="connsiteY78" fmla="*/ 918648 h 6062148"/>
                <a:gd name="connsiteX79" fmla="*/ 3470664 w 4522224"/>
                <a:gd name="connsiteY79" fmla="*/ 1238688 h 6062148"/>
                <a:gd name="connsiteX80" fmla="*/ 3501144 w 4522224"/>
                <a:gd name="connsiteY80" fmla="*/ 1543488 h 6062148"/>
                <a:gd name="connsiteX81" fmla="*/ 3501144 w 4522224"/>
                <a:gd name="connsiteY81" fmla="*/ 1962588 h 6062148"/>
                <a:gd name="connsiteX82" fmla="*/ 3333504 w 4522224"/>
                <a:gd name="connsiteY82" fmla="*/ 2305488 h 6062148"/>
                <a:gd name="connsiteX83" fmla="*/ 3249684 w 4522224"/>
                <a:gd name="connsiteY83" fmla="*/ 2473128 h 6062148"/>
                <a:gd name="connsiteX84" fmla="*/ 3127764 w 4522224"/>
                <a:gd name="connsiteY84" fmla="*/ 2663628 h 6062148"/>
                <a:gd name="connsiteX85" fmla="*/ 3066804 w 4522224"/>
                <a:gd name="connsiteY85" fmla="*/ 2838888 h 6062148"/>
                <a:gd name="connsiteX86" fmla="*/ 3059184 w 4522224"/>
                <a:gd name="connsiteY86" fmla="*/ 2915088 h 6062148"/>
                <a:gd name="connsiteX87" fmla="*/ 3013464 w 4522224"/>
                <a:gd name="connsiteY87" fmla="*/ 3014148 h 6062148"/>
                <a:gd name="connsiteX88" fmla="*/ 2975364 w 4522224"/>
                <a:gd name="connsiteY88" fmla="*/ 3082728 h 6062148"/>
                <a:gd name="connsiteX89" fmla="*/ 2952504 w 4522224"/>
                <a:gd name="connsiteY89" fmla="*/ 3120828 h 6062148"/>
                <a:gd name="connsiteX90" fmla="*/ 2952504 w 4522224"/>
                <a:gd name="connsiteY90" fmla="*/ 3555168 h 6062148"/>
                <a:gd name="connsiteX91" fmla="*/ 2952504 w 4522224"/>
                <a:gd name="connsiteY91" fmla="*/ 3562788 h 6062148"/>
                <a:gd name="connsiteX92" fmla="*/ 3005844 w 4522224"/>
                <a:gd name="connsiteY92" fmla="*/ 3539928 h 6062148"/>
                <a:gd name="connsiteX93" fmla="*/ 3059184 w 4522224"/>
                <a:gd name="connsiteY93" fmla="*/ 3562788 h 6062148"/>
                <a:gd name="connsiteX94" fmla="*/ 3104904 w 4522224"/>
                <a:gd name="connsiteY94" fmla="*/ 3570408 h 6062148"/>
                <a:gd name="connsiteX95" fmla="*/ 3135384 w 4522224"/>
                <a:gd name="connsiteY95" fmla="*/ 3631368 h 6062148"/>
                <a:gd name="connsiteX96" fmla="*/ 3112524 w 4522224"/>
                <a:gd name="connsiteY96" fmla="*/ 3738048 h 6062148"/>
                <a:gd name="connsiteX97" fmla="*/ 3120144 w 4522224"/>
                <a:gd name="connsiteY97" fmla="*/ 4103808 h 6062148"/>
                <a:gd name="connsiteX98" fmla="*/ 3112524 w 4522224"/>
                <a:gd name="connsiteY98" fmla="*/ 4119048 h 6062148"/>
                <a:gd name="connsiteX99" fmla="*/ 3158244 w 4522224"/>
                <a:gd name="connsiteY99" fmla="*/ 4157148 h 6062148"/>
                <a:gd name="connsiteX100" fmla="*/ 3196344 w 4522224"/>
                <a:gd name="connsiteY100" fmla="*/ 4164768 h 6062148"/>
                <a:gd name="connsiteX101" fmla="*/ 3226824 w 4522224"/>
                <a:gd name="connsiteY101" fmla="*/ 4172388 h 6062148"/>
                <a:gd name="connsiteX102" fmla="*/ 3280164 w 4522224"/>
                <a:gd name="connsiteY102" fmla="*/ 4294308 h 6062148"/>
                <a:gd name="connsiteX103" fmla="*/ 3295404 w 4522224"/>
                <a:gd name="connsiteY103" fmla="*/ 4347648 h 6062148"/>
                <a:gd name="connsiteX104" fmla="*/ 3325884 w 4522224"/>
                <a:gd name="connsiteY104" fmla="*/ 4408608 h 6062148"/>
                <a:gd name="connsiteX105" fmla="*/ 3546864 w 4522224"/>
                <a:gd name="connsiteY105" fmla="*/ 4644828 h 6062148"/>
                <a:gd name="connsiteX106" fmla="*/ 3882144 w 4522224"/>
                <a:gd name="connsiteY106" fmla="*/ 5025828 h 6062148"/>
                <a:gd name="connsiteX107" fmla="*/ 4095504 w 4522224"/>
                <a:gd name="connsiteY107" fmla="*/ 5300148 h 6062148"/>
                <a:gd name="connsiteX108" fmla="*/ 4362204 w 4522224"/>
                <a:gd name="connsiteY108" fmla="*/ 5726868 h 6062148"/>
                <a:gd name="connsiteX109" fmla="*/ 4522224 w 4522224"/>
                <a:gd name="connsiteY109" fmla="*/ 6046908 h 6062148"/>
                <a:gd name="connsiteX0-1" fmla="*/ 323604 w 4522224"/>
                <a:gd name="connsiteY0-2" fmla="*/ 6062148 h 6062148"/>
                <a:gd name="connsiteX1-3" fmla="*/ 376944 w 4522224"/>
                <a:gd name="connsiteY1-4" fmla="*/ 5924988 h 6062148"/>
                <a:gd name="connsiteX2-5" fmla="*/ 437904 w 4522224"/>
                <a:gd name="connsiteY2-6" fmla="*/ 5780208 h 6062148"/>
                <a:gd name="connsiteX3-7" fmla="*/ 468384 w 4522224"/>
                <a:gd name="connsiteY3-8" fmla="*/ 5665908 h 6062148"/>
                <a:gd name="connsiteX4-9" fmla="*/ 506484 w 4522224"/>
                <a:gd name="connsiteY4-10" fmla="*/ 5612568 h 6062148"/>
                <a:gd name="connsiteX5-11" fmla="*/ 536964 w 4522224"/>
                <a:gd name="connsiteY5-12" fmla="*/ 5521128 h 6062148"/>
                <a:gd name="connsiteX6-13" fmla="*/ 559824 w 4522224"/>
                <a:gd name="connsiteY6-14" fmla="*/ 5353488 h 6062148"/>
                <a:gd name="connsiteX7-15" fmla="*/ 597924 w 4522224"/>
                <a:gd name="connsiteY7-16" fmla="*/ 5223948 h 6062148"/>
                <a:gd name="connsiteX8-17" fmla="*/ 620784 w 4522224"/>
                <a:gd name="connsiteY8-18" fmla="*/ 5178228 h 6062148"/>
                <a:gd name="connsiteX9-19" fmla="*/ 696984 w 4522224"/>
                <a:gd name="connsiteY9-20" fmla="*/ 5071548 h 6062148"/>
                <a:gd name="connsiteX10-21" fmla="*/ 712224 w 4522224"/>
                <a:gd name="connsiteY10-22" fmla="*/ 5063928 h 6062148"/>
                <a:gd name="connsiteX11-23" fmla="*/ 704604 w 4522224"/>
                <a:gd name="connsiteY11-24" fmla="*/ 5025828 h 6062148"/>
                <a:gd name="connsiteX12-25" fmla="*/ 696984 w 4522224"/>
                <a:gd name="connsiteY12-26" fmla="*/ 5002968 h 6062148"/>
                <a:gd name="connsiteX13-27" fmla="*/ 963684 w 4522224"/>
                <a:gd name="connsiteY13-28" fmla="*/ 4682928 h 6062148"/>
                <a:gd name="connsiteX14-29" fmla="*/ 956064 w 4522224"/>
                <a:gd name="connsiteY14-30" fmla="*/ 4644828 h 6062148"/>
                <a:gd name="connsiteX15-31" fmla="*/ 1337064 w 4522224"/>
                <a:gd name="connsiteY15-32" fmla="*/ 4172388 h 6062148"/>
                <a:gd name="connsiteX16-33" fmla="*/ 1253244 w 4522224"/>
                <a:gd name="connsiteY16-34" fmla="*/ 4012368 h 6062148"/>
                <a:gd name="connsiteX17-35" fmla="*/ 1199904 w 4522224"/>
                <a:gd name="connsiteY17-36" fmla="*/ 3928548 h 6062148"/>
                <a:gd name="connsiteX18-37" fmla="*/ 1169424 w 4522224"/>
                <a:gd name="connsiteY18-38" fmla="*/ 3768528 h 6062148"/>
                <a:gd name="connsiteX19-39" fmla="*/ 1146564 w 4522224"/>
                <a:gd name="connsiteY19-40" fmla="*/ 3699948 h 6062148"/>
                <a:gd name="connsiteX20-41" fmla="*/ 1138944 w 4522224"/>
                <a:gd name="connsiteY20-42" fmla="*/ 3669468 h 6062148"/>
                <a:gd name="connsiteX21-43" fmla="*/ 1062744 w 4522224"/>
                <a:gd name="connsiteY21-44" fmla="*/ 3661848 h 6062148"/>
                <a:gd name="connsiteX22-45" fmla="*/ 933204 w 4522224"/>
                <a:gd name="connsiteY22-46" fmla="*/ 3669468 h 6062148"/>
                <a:gd name="connsiteX23-47" fmla="*/ 826524 w 4522224"/>
                <a:gd name="connsiteY23-48" fmla="*/ 3692328 h 6062148"/>
                <a:gd name="connsiteX24-49" fmla="*/ 605544 w 4522224"/>
                <a:gd name="connsiteY24-50" fmla="*/ 3738048 h 6062148"/>
                <a:gd name="connsiteX25-51" fmla="*/ 384564 w 4522224"/>
                <a:gd name="connsiteY25-52" fmla="*/ 3638988 h 6062148"/>
                <a:gd name="connsiteX26-53" fmla="*/ 376944 w 4522224"/>
                <a:gd name="connsiteY26-54" fmla="*/ 3326568 h 6062148"/>
                <a:gd name="connsiteX27-55" fmla="*/ 415044 w 4522224"/>
                <a:gd name="connsiteY27-56" fmla="*/ 3250368 h 6062148"/>
                <a:gd name="connsiteX28-57" fmla="*/ 415044 w 4522224"/>
                <a:gd name="connsiteY28-58" fmla="*/ 3227508 h 6062148"/>
                <a:gd name="connsiteX29-59" fmla="*/ 384564 w 4522224"/>
                <a:gd name="connsiteY29-60" fmla="*/ 3166548 h 6062148"/>
                <a:gd name="connsiteX30-61" fmla="*/ 361704 w 4522224"/>
                <a:gd name="connsiteY30-62" fmla="*/ 3166548 h 6062148"/>
                <a:gd name="connsiteX31-63" fmla="*/ 346464 w 4522224"/>
                <a:gd name="connsiteY31-64" fmla="*/ 3105588 h 6062148"/>
                <a:gd name="connsiteX32-65" fmla="*/ 392184 w 4522224"/>
                <a:gd name="connsiteY32-66" fmla="*/ 3021768 h 6062148"/>
                <a:gd name="connsiteX33-67" fmla="*/ 483624 w 4522224"/>
                <a:gd name="connsiteY33-68" fmla="*/ 2998908 h 6062148"/>
                <a:gd name="connsiteX34-69" fmla="*/ 460764 w 4522224"/>
                <a:gd name="connsiteY34-70" fmla="*/ 2930328 h 6062148"/>
                <a:gd name="connsiteX35-71" fmla="*/ 430284 w 4522224"/>
                <a:gd name="connsiteY35-72" fmla="*/ 2930328 h 6062148"/>
                <a:gd name="connsiteX36-73" fmla="*/ 384564 w 4522224"/>
                <a:gd name="connsiteY36-74" fmla="*/ 2930328 h 6062148"/>
                <a:gd name="connsiteX37-75" fmla="*/ 300744 w 4522224"/>
                <a:gd name="connsiteY37-76" fmla="*/ 2876988 h 6062148"/>
                <a:gd name="connsiteX38-77" fmla="*/ 315984 w 4522224"/>
                <a:gd name="connsiteY38-78" fmla="*/ 2846508 h 6062148"/>
                <a:gd name="connsiteX39-79" fmla="*/ 323604 w 4522224"/>
                <a:gd name="connsiteY39-80" fmla="*/ 2793168 h 6062148"/>
                <a:gd name="connsiteX40-81" fmla="*/ 308364 w 4522224"/>
                <a:gd name="connsiteY40-82" fmla="*/ 2732208 h 6062148"/>
                <a:gd name="connsiteX41-83" fmla="*/ 262644 w 4522224"/>
                <a:gd name="connsiteY41-84" fmla="*/ 2671248 h 6062148"/>
                <a:gd name="connsiteX42-85" fmla="*/ 171204 w 4522224"/>
                <a:gd name="connsiteY42-86" fmla="*/ 2656008 h 6062148"/>
                <a:gd name="connsiteX43-87" fmla="*/ 49284 w 4522224"/>
                <a:gd name="connsiteY43-88" fmla="*/ 2610288 h 6062148"/>
                <a:gd name="connsiteX44-89" fmla="*/ 18804 w 4522224"/>
                <a:gd name="connsiteY44-90" fmla="*/ 2556948 h 6062148"/>
                <a:gd name="connsiteX45-91" fmla="*/ 3564 w 4522224"/>
                <a:gd name="connsiteY45-92" fmla="*/ 2488368 h 6062148"/>
                <a:gd name="connsiteX46-93" fmla="*/ 87384 w 4522224"/>
                <a:gd name="connsiteY46-94" fmla="*/ 2335968 h 6062148"/>
                <a:gd name="connsiteX47-95" fmla="*/ 216924 w 4522224"/>
                <a:gd name="connsiteY47-96" fmla="*/ 2175948 h 6062148"/>
                <a:gd name="connsiteX48-97" fmla="*/ 277884 w 4522224"/>
                <a:gd name="connsiteY48-98" fmla="*/ 2084508 h 6062148"/>
                <a:gd name="connsiteX49-99" fmla="*/ 323604 w 4522224"/>
                <a:gd name="connsiteY49-100" fmla="*/ 1977828 h 6062148"/>
                <a:gd name="connsiteX50-101" fmla="*/ 354084 w 4522224"/>
                <a:gd name="connsiteY50-102" fmla="*/ 1871148 h 6062148"/>
                <a:gd name="connsiteX51-103" fmla="*/ 369324 w 4522224"/>
                <a:gd name="connsiteY51-104" fmla="*/ 1810188 h 6062148"/>
                <a:gd name="connsiteX52-105" fmla="*/ 338844 w 4522224"/>
                <a:gd name="connsiteY52-106" fmla="*/ 1756848 h 6062148"/>
                <a:gd name="connsiteX53-107" fmla="*/ 323604 w 4522224"/>
                <a:gd name="connsiteY53-108" fmla="*/ 1680648 h 6062148"/>
                <a:gd name="connsiteX54-109" fmla="*/ 407424 w 4522224"/>
                <a:gd name="connsiteY54-110" fmla="*/ 1474908 h 6062148"/>
                <a:gd name="connsiteX55-111" fmla="*/ 437904 w 4522224"/>
                <a:gd name="connsiteY55-112" fmla="*/ 1307268 h 6062148"/>
                <a:gd name="connsiteX56-113" fmla="*/ 460764 w 4522224"/>
                <a:gd name="connsiteY56-114" fmla="*/ 1192968 h 6062148"/>
                <a:gd name="connsiteX57-115" fmla="*/ 498864 w 4522224"/>
                <a:gd name="connsiteY57-116" fmla="*/ 1055808 h 6062148"/>
                <a:gd name="connsiteX58-117" fmla="*/ 552204 w 4522224"/>
                <a:gd name="connsiteY58-118" fmla="*/ 888168 h 6062148"/>
                <a:gd name="connsiteX59-119" fmla="*/ 498864 w 4522224"/>
                <a:gd name="connsiteY59-120" fmla="*/ 888168 h 6062148"/>
                <a:gd name="connsiteX60-121" fmla="*/ 407424 w 4522224"/>
                <a:gd name="connsiteY60-122" fmla="*/ 834828 h 6062148"/>
                <a:gd name="connsiteX61-123" fmla="*/ 323604 w 4522224"/>
                <a:gd name="connsiteY61-124" fmla="*/ 789108 h 6062148"/>
                <a:gd name="connsiteX62-125" fmla="*/ 255024 w 4522224"/>
                <a:gd name="connsiteY62-126" fmla="*/ 773868 h 6062148"/>
                <a:gd name="connsiteX63-127" fmla="*/ 209304 w 4522224"/>
                <a:gd name="connsiteY63-128" fmla="*/ 751008 h 6062148"/>
                <a:gd name="connsiteX64-129" fmla="*/ 255024 w 4522224"/>
                <a:gd name="connsiteY64-130" fmla="*/ 674808 h 6062148"/>
                <a:gd name="connsiteX65-131" fmla="*/ 369324 w 4522224"/>
                <a:gd name="connsiteY65-132" fmla="*/ 606228 h 6062148"/>
                <a:gd name="connsiteX66-133" fmla="*/ 552204 w 4522224"/>
                <a:gd name="connsiteY66-134" fmla="*/ 507168 h 6062148"/>
                <a:gd name="connsiteX67-135" fmla="*/ 651264 w 4522224"/>
                <a:gd name="connsiteY67-136" fmla="*/ 423348 h 6062148"/>
                <a:gd name="connsiteX68-137" fmla="*/ 887484 w 4522224"/>
                <a:gd name="connsiteY68-138" fmla="*/ 232848 h 6062148"/>
                <a:gd name="connsiteX69-139" fmla="*/ 1169424 w 4522224"/>
                <a:gd name="connsiteY69-140" fmla="*/ 80448 h 6062148"/>
                <a:gd name="connsiteX70-141" fmla="*/ 1588524 w 4522224"/>
                <a:gd name="connsiteY70-142" fmla="*/ 11868 h 6062148"/>
                <a:gd name="connsiteX71-143" fmla="*/ 1939044 w 4522224"/>
                <a:gd name="connsiteY71-144" fmla="*/ 4248 h 6062148"/>
                <a:gd name="connsiteX72-145" fmla="*/ 2167644 w 4522224"/>
                <a:gd name="connsiteY72-146" fmla="*/ 4248 h 6062148"/>
                <a:gd name="connsiteX73-147" fmla="*/ 2388624 w 4522224"/>
                <a:gd name="connsiteY73-148" fmla="*/ 57588 h 6062148"/>
                <a:gd name="connsiteX74-149" fmla="*/ 2662944 w 4522224"/>
                <a:gd name="connsiteY74-150" fmla="*/ 133788 h 6062148"/>
                <a:gd name="connsiteX75-151" fmla="*/ 2815344 w 4522224"/>
                <a:gd name="connsiteY75-152" fmla="*/ 202368 h 6062148"/>
                <a:gd name="connsiteX76-153" fmla="*/ 3097284 w 4522224"/>
                <a:gd name="connsiteY76-154" fmla="*/ 400488 h 6062148"/>
                <a:gd name="connsiteX77-155" fmla="*/ 3280164 w 4522224"/>
                <a:gd name="connsiteY77-156" fmla="*/ 651948 h 6062148"/>
                <a:gd name="connsiteX78-157" fmla="*/ 3402084 w 4522224"/>
                <a:gd name="connsiteY78-158" fmla="*/ 918648 h 6062148"/>
                <a:gd name="connsiteX79-159" fmla="*/ 3470664 w 4522224"/>
                <a:gd name="connsiteY79-160" fmla="*/ 1238688 h 6062148"/>
                <a:gd name="connsiteX80-161" fmla="*/ 3501144 w 4522224"/>
                <a:gd name="connsiteY80-162" fmla="*/ 1543488 h 6062148"/>
                <a:gd name="connsiteX81-163" fmla="*/ 3501144 w 4522224"/>
                <a:gd name="connsiteY81-164" fmla="*/ 1962588 h 6062148"/>
                <a:gd name="connsiteX82-165" fmla="*/ 3333504 w 4522224"/>
                <a:gd name="connsiteY82-166" fmla="*/ 2305488 h 6062148"/>
                <a:gd name="connsiteX83-167" fmla="*/ 3249684 w 4522224"/>
                <a:gd name="connsiteY83-168" fmla="*/ 2473128 h 6062148"/>
                <a:gd name="connsiteX84-169" fmla="*/ 3127764 w 4522224"/>
                <a:gd name="connsiteY84-170" fmla="*/ 2663628 h 6062148"/>
                <a:gd name="connsiteX85-171" fmla="*/ 3066804 w 4522224"/>
                <a:gd name="connsiteY85-172" fmla="*/ 2838888 h 6062148"/>
                <a:gd name="connsiteX86-173" fmla="*/ 3059184 w 4522224"/>
                <a:gd name="connsiteY86-174" fmla="*/ 2915088 h 6062148"/>
                <a:gd name="connsiteX87-175" fmla="*/ 3013464 w 4522224"/>
                <a:gd name="connsiteY87-176" fmla="*/ 3014148 h 6062148"/>
                <a:gd name="connsiteX88-177" fmla="*/ 2975364 w 4522224"/>
                <a:gd name="connsiteY88-178" fmla="*/ 3082728 h 6062148"/>
                <a:gd name="connsiteX89-179" fmla="*/ 2952504 w 4522224"/>
                <a:gd name="connsiteY89-180" fmla="*/ 3120828 h 6062148"/>
                <a:gd name="connsiteX90-181" fmla="*/ 2952504 w 4522224"/>
                <a:gd name="connsiteY90-182" fmla="*/ 3555168 h 6062148"/>
                <a:gd name="connsiteX91-183" fmla="*/ 2952504 w 4522224"/>
                <a:gd name="connsiteY91-184" fmla="*/ 3562788 h 6062148"/>
                <a:gd name="connsiteX92-185" fmla="*/ 3005844 w 4522224"/>
                <a:gd name="connsiteY92-186" fmla="*/ 3539928 h 6062148"/>
                <a:gd name="connsiteX93-187" fmla="*/ 3059184 w 4522224"/>
                <a:gd name="connsiteY93-188" fmla="*/ 3562788 h 6062148"/>
                <a:gd name="connsiteX94-189" fmla="*/ 3104904 w 4522224"/>
                <a:gd name="connsiteY94-190" fmla="*/ 3570408 h 6062148"/>
                <a:gd name="connsiteX95-191" fmla="*/ 3135384 w 4522224"/>
                <a:gd name="connsiteY95-192" fmla="*/ 3631368 h 6062148"/>
                <a:gd name="connsiteX96-193" fmla="*/ 3112524 w 4522224"/>
                <a:gd name="connsiteY96-194" fmla="*/ 3738048 h 6062148"/>
                <a:gd name="connsiteX97-195" fmla="*/ 3120144 w 4522224"/>
                <a:gd name="connsiteY97-196" fmla="*/ 4103808 h 6062148"/>
                <a:gd name="connsiteX98-197" fmla="*/ 3112524 w 4522224"/>
                <a:gd name="connsiteY98-198" fmla="*/ 4119048 h 6062148"/>
                <a:gd name="connsiteX99-199" fmla="*/ 3158244 w 4522224"/>
                <a:gd name="connsiteY99-200" fmla="*/ 4157148 h 6062148"/>
                <a:gd name="connsiteX100-201" fmla="*/ 3196344 w 4522224"/>
                <a:gd name="connsiteY100-202" fmla="*/ 4164768 h 6062148"/>
                <a:gd name="connsiteX101-203" fmla="*/ 3226824 w 4522224"/>
                <a:gd name="connsiteY101-204" fmla="*/ 4172388 h 6062148"/>
                <a:gd name="connsiteX102-205" fmla="*/ 3280164 w 4522224"/>
                <a:gd name="connsiteY102-206" fmla="*/ 4294308 h 6062148"/>
                <a:gd name="connsiteX103-207" fmla="*/ 3295404 w 4522224"/>
                <a:gd name="connsiteY103-208" fmla="*/ 4347648 h 6062148"/>
                <a:gd name="connsiteX104-209" fmla="*/ 3325884 w 4522224"/>
                <a:gd name="connsiteY104-210" fmla="*/ 4408608 h 6062148"/>
                <a:gd name="connsiteX105-211" fmla="*/ 3546864 w 4522224"/>
                <a:gd name="connsiteY105-212" fmla="*/ 4644828 h 6062148"/>
                <a:gd name="connsiteX106-213" fmla="*/ 3882144 w 4522224"/>
                <a:gd name="connsiteY106-214" fmla="*/ 5025828 h 6062148"/>
                <a:gd name="connsiteX107-215" fmla="*/ 4095504 w 4522224"/>
                <a:gd name="connsiteY107-216" fmla="*/ 5300148 h 6062148"/>
                <a:gd name="connsiteX108-217" fmla="*/ 4362204 w 4522224"/>
                <a:gd name="connsiteY108-218" fmla="*/ 5726868 h 6062148"/>
                <a:gd name="connsiteX109-219" fmla="*/ 4522224 w 4522224"/>
                <a:gd name="connsiteY109-220" fmla="*/ 6046908 h 6062148"/>
                <a:gd name="connsiteX0-221" fmla="*/ 323604 w 4522224"/>
                <a:gd name="connsiteY0-222" fmla="*/ 6062148 h 6062148"/>
                <a:gd name="connsiteX1-223" fmla="*/ 376944 w 4522224"/>
                <a:gd name="connsiteY1-224" fmla="*/ 5924988 h 6062148"/>
                <a:gd name="connsiteX2-225" fmla="*/ 437904 w 4522224"/>
                <a:gd name="connsiteY2-226" fmla="*/ 5780208 h 6062148"/>
                <a:gd name="connsiteX3-227" fmla="*/ 468384 w 4522224"/>
                <a:gd name="connsiteY3-228" fmla="*/ 5665908 h 6062148"/>
                <a:gd name="connsiteX4-229" fmla="*/ 506484 w 4522224"/>
                <a:gd name="connsiteY4-230" fmla="*/ 5612568 h 6062148"/>
                <a:gd name="connsiteX5-231" fmla="*/ 536964 w 4522224"/>
                <a:gd name="connsiteY5-232" fmla="*/ 5521128 h 6062148"/>
                <a:gd name="connsiteX6-233" fmla="*/ 559824 w 4522224"/>
                <a:gd name="connsiteY6-234" fmla="*/ 5353488 h 6062148"/>
                <a:gd name="connsiteX7-235" fmla="*/ 597924 w 4522224"/>
                <a:gd name="connsiteY7-236" fmla="*/ 5223948 h 6062148"/>
                <a:gd name="connsiteX8-237" fmla="*/ 620784 w 4522224"/>
                <a:gd name="connsiteY8-238" fmla="*/ 5178228 h 6062148"/>
                <a:gd name="connsiteX9-239" fmla="*/ 696984 w 4522224"/>
                <a:gd name="connsiteY9-240" fmla="*/ 5071548 h 6062148"/>
                <a:gd name="connsiteX10-241" fmla="*/ 712224 w 4522224"/>
                <a:gd name="connsiteY10-242" fmla="*/ 5063928 h 6062148"/>
                <a:gd name="connsiteX11-243" fmla="*/ 704604 w 4522224"/>
                <a:gd name="connsiteY11-244" fmla="*/ 5025828 h 6062148"/>
                <a:gd name="connsiteX12-245" fmla="*/ 696984 w 4522224"/>
                <a:gd name="connsiteY12-246" fmla="*/ 5002968 h 6062148"/>
                <a:gd name="connsiteX13-247" fmla="*/ 963684 w 4522224"/>
                <a:gd name="connsiteY13-248" fmla="*/ 4682928 h 6062148"/>
                <a:gd name="connsiteX14-249" fmla="*/ 956064 w 4522224"/>
                <a:gd name="connsiteY14-250" fmla="*/ 4644828 h 6062148"/>
                <a:gd name="connsiteX15-251" fmla="*/ 1337064 w 4522224"/>
                <a:gd name="connsiteY15-252" fmla="*/ 4172388 h 6062148"/>
                <a:gd name="connsiteX16-253" fmla="*/ 1253244 w 4522224"/>
                <a:gd name="connsiteY16-254" fmla="*/ 4012368 h 6062148"/>
                <a:gd name="connsiteX17-255" fmla="*/ 1199904 w 4522224"/>
                <a:gd name="connsiteY17-256" fmla="*/ 3928548 h 6062148"/>
                <a:gd name="connsiteX18-257" fmla="*/ 1169424 w 4522224"/>
                <a:gd name="connsiteY18-258" fmla="*/ 3768528 h 6062148"/>
                <a:gd name="connsiteX19-259" fmla="*/ 1146564 w 4522224"/>
                <a:gd name="connsiteY19-260" fmla="*/ 3699948 h 6062148"/>
                <a:gd name="connsiteX20-261" fmla="*/ 1138944 w 4522224"/>
                <a:gd name="connsiteY20-262" fmla="*/ 3669468 h 6062148"/>
                <a:gd name="connsiteX21-263" fmla="*/ 1062744 w 4522224"/>
                <a:gd name="connsiteY21-264" fmla="*/ 3661848 h 6062148"/>
                <a:gd name="connsiteX22-265" fmla="*/ 933204 w 4522224"/>
                <a:gd name="connsiteY22-266" fmla="*/ 3669468 h 6062148"/>
                <a:gd name="connsiteX23-267" fmla="*/ 826524 w 4522224"/>
                <a:gd name="connsiteY23-268" fmla="*/ 3692328 h 6062148"/>
                <a:gd name="connsiteX24-269" fmla="*/ 605544 w 4522224"/>
                <a:gd name="connsiteY24-270" fmla="*/ 3738048 h 6062148"/>
                <a:gd name="connsiteX25-271" fmla="*/ 384564 w 4522224"/>
                <a:gd name="connsiteY25-272" fmla="*/ 3638988 h 6062148"/>
                <a:gd name="connsiteX26-273" fmla="*/ 376944 w 4522224"/>
                <a:gd name="connsiteY26-274" fmla="*/ 3326568 h 6062148"/>
                <a:gd name="connsiteX27-275" fmla="*/ 415044 w 4522224"/>
                <a:gd name="connsiteY27-276" fmla="*/ 3227508 h 6062148"/>
                <a:gd name="connsiteX28-277" fmla="*/ 384564 w 4522224"/>
                <a:gd name="connsiteY28-278" fmla="*/ 3166548 h 6062148"/>
                <a:gd name="connsiteX29-279" fmla="*/ 361704 w 4522224"/>
                <a:gd name="connsiteY29-280" fmla="*/ 3166548 h 6062148"/>
                <a:gd name="connsiteX30-281" fmla="*/ 346464 w 4522224"/>
                <a:gd name="connsiteY30-282" fmla="*/ 3105588 h 6062148"/>
                <a:gd name="connsiteX31-283" fmla="*/ 392184 w 4522224"/>
                <a:gd name="connsiteY31-284" fmla="*/ 3021768 h 6062148"/>
                <a:gd name="connsiteX32-285" fmla="*/ 483624 w 4522224"/>
                <a:gd name="connsiteY32-286" fmla="*/ 2998908 h 6062148"/>
                <a:gd name="connsiteX33-287" fmla="*/ 460764 w 4522224"/>
                <a:gd name="connsiteY33-288" fmla="*/ 2930328 h 6062148"/>
                <a:gd name="connsiteX34-289" fmla="*/ 430284 w 4522224"/>
                <a:gd name="connsiteY34-290" fmla="*/ 2930328 h 6062148"/>
                <a:gd name="connsiteX35-291" fmla="*/ 384564 w 4522224"/>
                <a:gd name="connsiteY35-292" fmla="*/ 2930328 h 6062148"/>
                <a:gd name="connsiteX36-293" fmla="*/ 300744 w 4522224"/>
                <a:gd name="connsiteY36-294" fmla="*/ 2876988 h 6062148"/>
                <a:gd name="connsiteX37-295" fmla="*/ 315984 w 4522224"/>
                <a:gd name="connsiteY37-296" fmla="*/ 2846508 h 6062148"/>
                <a:gd name="connsiteX38-297" fmla="*/ 323604 w 4522224"/>
                <a:gd name="connsiteY38-298" fmla="*/ 2793168 h 6062148"/>
                <a:gd name="connsiteX39-299" fmla="*/ 308364 w 4522224"/>
                <a:gd name="connsiteY39-300" fmla="*/ 2732208 h 6062148"/>
                <a:gd name="connsiteX40-301" fmla="*/ 262644 w 4522224"/>
                <a:gd name="connsiteY40-302" fmla="*/ 2671248 h 6062148"/>
                <a:gd name="connsiteX41-303" fmla="*/ 171204 w 4522224"/>
                <a:gd name="connsiteY41-304" fmla="*/ 2656008 h 6062148"/>
                <a:gd name="connsiteX42-305" fmla="*/ 49284 w 4522224"/>
                <a:gd name="connsiteY42-306" fmla="*/ 2610288 h 6062148"/>
                <a:gd name="connsiteX43-307" fmla="*/ 18804 w 4522224"/>
                <a:gd name="connsiteY43-308" fmla="*/ 2556948 h 6062148"/>
                <a:gd name="connsiteX44-309" fmla="*/ 3564 w 4522224"/>
                <a:gd name="connsiteY44-310" fmla="*/ 2488368 h 6062148"/>
                <a:gd name="connsiteX45-311" fmla="*/ 87384 w 4522224"/>
                <a:gd name="connsiteY45-312" fmla="*/ 2335968 h 6062148"/>
                <a:gd name="connsiteX46-313" fmla="*/ 216924 w 4522224"/>
                <a:gd name="connsiteY46-314" fmla="*/ 2175948 h 6062148"/>
                <a:gd name="connsiteX47-315" fmla="*/ 277884 w 4522224"/>
                <a:gd name="connsiteY47-316" fmla="*/ 2084508 h 6062148"/>
                <a:gd name="connsiteX48-317" fmla="*/ 323604 w 4522224"/>
                <a:gd name="connsiteY48-318" fmla="*/ 1977828 h 6062148"/>
                <a:gd name="connsiteX49-319" fmla="*/ 354084 w 4522224"/>
                <a:gd name="connsiteY49-320" fmla="*/ 1871148 h 6062148"/>
                <a:gd name="connsiteX50-321" fmla="*/ 369324 w 4522224"/>
                <a:gd name="connsiteY50-322" fmla="*/ 1810188 h 6062148"/>
                <a:gd name="connsiteX51-323" fmla="*/ 338844 w 4522224"/>
                <a:gd name="connsiteY51-324" fmla="*/ 1756848 h 6062148"/>
                <a:gd name="connsiteX52-325" fmla="*/ 323604 w 4522224"/>
                <a:gd name="connsiteY52-326" fmla="*/ 1680648 h 6062148"/>
                <a:gd name="connsiteX53-327" fmla="*/ 407424 w 4522224"/>
                <a:gd name="connsiteY53-328" fmla="*/ 1474908 h 6062148"/>
                <a:gd name="connsiteX54-329" fmla="*/ 437904 w 4522224"/>
                <a:gd name="connsiteY54-330" fmla="*/ 1307268 h 6062148"/>
                <a:gd name="connsiteX55-331" fmla="*/ 460764 w 4522224"/>
                <a:gd name="connsiteY55-332" fmla="*/ 1192968 h 6062148"/>
                <a:gd name="connsiteX56-333" fmla="*/ 498864 w 4522224"/>
                <a:gd name="connsiteY56-334" fmla="*/ 1055808 h 6062148"/>
                <a:gd name="connsiteX57-335" fmla="*/ 552204 w 4522224"/>
                <a:gd name="connsiteY57-336" fmla="*/ 888168 h 6062148"/>
                <a:gd name="connsiteX58-337" fmla="*/ 498864 w 4522224"/>
                <a:gd name="connsiteY58-338" fmla="*/ 888168 h 6062148"/>
                <a:gd name="connsiteX59-339" fmla="*/ 407424 w 4522224"/>
                <a:gd name="connsiteY59-340" fmla="*/ 834828 h 6062148"/>
                <a:gd name="connsiteX60-341" fmla="*/ 323604 w 4522224"/>
                <a:gd name="connsiteY60-342" fmla="*/ 789108 h 6062148"/>
                <a:gd name="connsiteX61-343" fmla="*/ 255024 w 4522224"/>
                <a:gd name="connsiteY61-344" fmla="*/ 773868 h 6062148"/>
                <a:gd name="connsiteX62-345" fmla="*/ 209304 w 4522224"/>
                <a:gd name="connsiteY62-346" fmla="*/ 751008 h 6062148"/>
                <a:gd name="connsiteX63-347" fmla="*/ 255024 w 4522224"/>
                <a:gd name="connsiteY63-348" fmla="*/ 674808 h 6062148"/>
                <a:gd name="connsiteX64-349" fmla="*/ 369324 w 4522224"/>
                <a:gd name="connsiteY64-350" fmla="*/ 606228 h 6062148"/>
                <a:gd name="connsiteX65-351" fmla="*/ 552204 w 4522224"/>
                <a:gd name="connsiteY65-352" fmla="*/ 507168 h 6062148"/>
                <a:gd name="connsiteX66-353" fmla="*/ 651264 w 4522224"/>
                <a:gd name="connsiteY66-354" fmla="*/ 423348 h 6062148"/>
                <a:gd name="connsiteX67-355" fmla="*/ 887484 w 4522224"/>
                <a:gd name="connsiteY67-356" fmla="*/ 232848 h 6062148"/>
                <a:gd name="connsiteX68-357" fmla="*/ 1169424 w 4522224"/>
                <a:gd name="connsiteY68-358" fmla="*/ 80448 h 6062148"/>
                <a:gd name="connsiteX69-359" fmla="*/ 1588524 w 4522224"/>
                <a:gd name="connsiteY69-360" fmla="*/ 11868 h 6062148"/>
                <a:gd name="connsiteX70-361" fmla="*/ 1939044 w 4522224"/>
                <a:gd name="connsiteY70-362" fmla="*/ 4248 h 6062148"/>
                <a:gd name="connsiteX71-363" fmla="*/ 2167644 w 4522224"/>
                <a:gd name="connsiteY71-364" fmla="*/ 4248 h 6062148"/>
                <a:gd name="connsiteX72-365" fmla="*/ 2388624 w 4522224"/>
                <a:gd name="connsiteY72-366" fmla="*/ 57588 h 6062148"/>
                <a:gd name="connsiteX73-367" fmla="*/ 2662944 w 4522224"/>
                <a:gd name="connsiteY73-368" fmla="*/ 133788 h 6062148"/>
                <a:gd name="connsiteX74-369" fmla="*/ 2815344 w 4522224"/>
                <a:gd name="connsiteY74-370" fmla="*/ 202368 h 6062148"/>
                <a:gd name="connsiteX75-371" fmla="*/ 3097284 w 4522224"/>
                <a:gd name="connsiteY75-372" fmla="*/ 400488 h 6062148"/>
                <a:gd name="connsiteX76-373" fmla="*/ 3280164 w 4522224"/>
                <a:gd name="connsiteY76-374" fmla="*/ 651948 h 6062148"/>
                <a:gd name="connsiteX77-375" fmla="*/ 3402084 w 4522224"/>
                <a:gd name="connsiteY77-376" fmla="*/ 918648 h 6062148"/>
                <a:gd name="connsiteX78-377" fmla="*/ 3470664 w 4522224"/>
                <a:gd name="connsiteY78-378" fmla="*/ 1238688 h 6062148"/>
                <a:gd name="connsiteX79-379" fmla="*/ 3501144 w 4522224"/>
                <a:gd name="connsiteY79-380" fmla="*/ 1543488 h 6062148"/>
                <a:gd name="connsiteX80-381" fmla="*/ 3501144 w 4522224"/>
                <a:gd name="connsiteY80-382" fmla="*/ 1962588 h 6062148"/>
                <a:gd name="connsiteX81-383" fmla="*/ 3333504 w 4522224"/>
                <a:gd name="connsiteY81-384" fmla="*/ 2305488 h 6062148"/>
                <a:gd name="connsiteX82-385" fmla="*/ 3249684 w 4522224"/>
                <a:gd name="connsiteY82-386" fmla="*/ 2473128 h 6062148"/>
                <a:gd name="connsiteX83-387" fmla="*/ 3127764 w 4522224"/>
                <a:gd name="connsiteY83-388" fmla="*/ 2663628 h 6062148"/>
                <a:gd name="connsiteX84-389" fmla="*/ 3066804 w 4522224"/>
                <a:gd name="connsiteY84-390" fmla="*/ 2838888 h 6062148"/>
                <a:gd name="connsiteX85-391" fmla="*/ 3059184 w 4522224"/>
                <a:gd name="connsiteY85-392" fmla="*/ 2915088 h 6062148"/>
                <a:gd name="connsiteX86-393" fmla="*/ 3013464 w 4522224"/>
                <a:gd name="connsiteY86-394" fmla="*/ 3014148 h 6062148"/>
                <a:gd name="connsiteX87-395" fmla="*/ 2975364 w 4522224"/>
                <a:gd name="connsiteY87-396" fmla="*/ 3082728 h 6062148"/>
                <a:gd name="connsiteX88-397" fmla="*/ 2952504 w 4522224"/>
                <a:gd name="connsiteY88-398" fmla="*/ 3120828 h 6062148"/>
                <a:gd name="connsiteX89-399" fmla="*/ 2952504 w 4522224"/>
                <a:gd name="connsiteY89-400" fmla="*/ 3555168 h 6062148"/>
                <a:gd name="connsiteX90-401" fmla="*/ 2952504 w 4522224"/>
                <a:gd name="connsiteY90-402" fmla="*/ 3562788 h 6062148"/>
                <a:gd name="connsiteX91-403" fmla="*/ 3005844 w 4522224"/>
                <a:gd name="connsiteY91-404" fmla="*/ 3539928 h 6062148"/>
                <a:gd name="connsiteX92-405" fmla="*/ 3059184 w 4522224"/>
                <a:gd name="connsiteY92-406" fmla="*/ 3562788 h 6062148"/>
                <a:gd name="connsiteX93-407" fmla="*/ 3104904 w 4522224"/>
                <a:gd name="connsiteY93-408" fmla="*/ 3570408 h 6062148"/>
                <a:gd name="connsiteX94-409" fmla="*/ 3135384 w 4522224"/>
                <a:gd name="connsiteY94-410" fmla="*/ 3631368 h 6062148"/>
                <a:gd name="connsiteX95-411" fmla="*/ 3112524 w 4522224"/>
                <a:gd name="connsiteY95-412" fmla="*/ 3738048 h 6062148"/>
                <a:gd name="connsiteX96-413" fmla="*/ 3120144 w 4522224"/>
                <a:gd name="connsiteY96-414" fmla="*/ 4103808 h 6062148"/>
                <a:gd name="connsiteX97-415" fmla="*/ 3112524 w 4522224"/>
                <a:gd name="connsiteY97-416" fmla="*/ 4119048 h 6062148"/>
                <a:gd name="connsiteX98-417" fmla="*/ 3158244 w 4522224"/>
                <a:gd name="connsiteY98-418" fmla="*/ 4157148 h 6062148"/>
                <a:gd name="connsiteX99-419" fmla="*/ 3196344 w 4522224"/>
                <a:gd name="connsiteY99-420" fmla="*/ 4164768 h 6062148"/>
                <a:gd name="connsiteX100-421" fmla="*/ 3226824 w 4522224"/>
                <a:gd name="connsiteY100-422" fmla="*/ 4172388 h 6062148"/>
                <a:gd name="connsiteX101-423" fmla="*/ 3280164 w 4522224"/>
                <a:gd name="connsiteY101-424" fmla="*/ 4294308 h 6062148"/>
                <a:gd name="connsiteX102-425" fmla="*/ 3295404 w 4522224"/>
                <a:gd name="connsiteY102-426" fmla="*/ 4347648 h 6062148"/>
                <a:gd name="connsiteX103-427" fmla="*/ 3325884 w 4522224"/>
                <a:gd name="connsiteY103-428" fmla="*/ 4408608 h 6062148"/>
                <a:gd name="connsiteX104-429" fmla="*/ 3546864 w 4522224"/>
                <a:gd name="connsiteY104-430" fmla="*/ 4644828 h 6062148"/>
                <a:gd name="connsiteX105-431" fmla="*/ 3882144 w 4522224"/>
                <a:gd name="connsiteY105-432" fmla="*/ 5025828 h 6062148"/>
                <a:gd name="connsiteX106-433" fmla="*/ 4095504 w 4522224"/>
                <a:gd name="connsiteY106-434" fmla="*/ 5300148 h 6062148"/>
                <a:gd name="connsiteX107-435" fmla="*/ 4362204 w 4522224"/>
                <a:gd name="connsiteY107-436" fmla="*/ 5726868 h 6062148"/>
                <a:gd name="connsiteX108-437" fmla="*/ 4522224 w 4522224"/>
                <a:gd name="connsiteY108-438" fmla="*/ 6046908 h 6062148"/>
                <a:gd name="connsiteX0-439" fmla="*/ 328606 w 4527226"/>
                <a:gd name="connsiteY0-440" fmla="*/ 6062148 h 6062148"/>
                <a:gd name="connsiteX1-441" fmla="*/ 381946 w 4527226"/>
                <a:gd name="connsiteY1-442" fmla="*/ 5924988 h 6062148"/>
                <a:gd name="connsiteX2-443" fmla="*/ 442906 w 4527226"/>
                <a:gd name="connsiteY2-444" fmla="*/ 5780208 h 6062148"/>
                <a:gd name="connsiteX3-445" fmla="*/ 473386 w 4527226"/>
                <a:gd name="connsiteY3-446" fmla="*/ 5665908 h 6062148"/>
                <a:gd name="connsiteX4-447" fmla="*/ 511486 w 4527226"/>
                <a:gd name="connsiteY4-448" fmla="*/ 5612568 h 6062148"/>
                <a:gd name="connsiteX5-449" fmla="*/ 541966 w 4527226"/>
                <a:gd name="connsiteY5-450" fmla="*/ 5521128 h 6062148"/>
                <a:gd name="connsiteX6-451" fmla="*/ 564826 w 4527226"/>
                <a:gd name="connsiteY6-452" fmla="*/ 5353488 h 6062148"/>
                <a:gd name="connsiteX7-453" fmla="*/ 602926 w 4527226"/>
                <a:gd name="connsiteY7-454" fmla="*/ 5223948 h 6062148"/>
                <a:gd name="connsiteX8-455" fmla="*/ 625786 w 4527226"/>
                <a:gd name="connsiteY8-456" fmla="*/ 5178228 h 6062148"/>
                <a:gd name="connsiteX9-457" fmla="*/ 701986 w 4527226"/>
                <a:gd name="connsiteY9-458" fmla="*/ 5071548 h 6062148"/>
                <a:gd name="connsiteX10-459" fmla="*/ 717226 w 4527226"/>
                <a:gd name="connsiteY10-460" fmla="*/ 5063928 h 6062148"/>
                <a:gd name="connsiteX11-461" fmla="*/ 709606 w 4527226"/>
                <a:gd name="connsiteY11-462" fmla="*/ 5025828 h 6062148"/>
                <a:gd name="connsiteX12-463" fmla="*/ 701986 w 4527226"/>
                <a:gd name="connsiteY12-464" fmla="*/ 5002968 h 6062148"/>
                <a:gd name="connsiteX13-465" fmla="*/ 968686 w 4527226"/>
                <a:gd name="connsiteY13-466" fmla="*/ 4682928 h 6062148"/>
                <a:gd name="connsiteX14-467" fmla="*/ 961066 w 4527226"/>
                <a:gd name="connsiteY14-468" fmla="*/ 4644828 h 6062148"/>
                <a:gd name="connsiteX15-469" fmla="*/ 1342066 w 4527226"/>
                <a:gd name="connsiteY15-470" fmla="*/ 4172388 h 6062148"/>
                <a:gd name="connsiteX16-471" fmla="*/ 1258246 w 4527226"/>
                <a:gd name="connsiteY16-472" fmla="*/ 4012368 h 6062148"/>
                <a:gd name="connsiteX17-473" fmla="*/ 1204906 w 4527226"/>
                <a:gd name="connsiteY17-474" fmla="*/ 3928548 h 6062148"/>
                <a:gd name="connsiteX18-475" fmla="*/ 1174426 w 4527226"/>
                <a:gd name="connsiteY18-476" fmla="*/ 3768528 h 6062148"/>
                <a:gd name="connsiteX19-477" fmla="*/ 1151566 w 4527226"/>
                <a:gd name="connsiteY19-478" fmla="*/ 3699948 h 6062148"/>
                <a:gd name="connsiteX20-479" fmla="*/ 1143946 w 4527226"/>
                <a:gd name="connsiteY20-480" fmla="*/ 3669468 h 6062148"/>
                <a:gd name="connsiteX21-481" fmla="*/ 1067746 w 4527226"/>
                <a:gd name="connsiteY21-482" fmla="*/ 3661848 h 6062148"/>
                <a:gd name="connsiteX22-483" fmla="*/ 938206 w 4527226"/>
                <a:gd name="connsiteY22-484" fmla="*/ 3669468 h 6062148"/>
                <a:gd name="connsiteX23-485" fmla="*/ 831526 w 4527226"/>
                <a:gd name="connsiteY23-486" fmla="*/ 3692328 h 6062148"/>
                <a:gd name="connsiteX24-487" fmla="*/ 610546 w 4527226"/>
                <a:gd name="connsiteY24-488" fmla="*/ 3738048 h 6062148"/>
                <a:gd name="connsiteX25-489" fmla="*/ 389566 w 4527226"/>
                <a:gd name="connsiteY25-490" fmla="*/ 3638988 h 6062148"/>
                <a:gd name="connsiteX26-491" fmla="*/ 381946 w 4527226"/>
                <a:gd name="connsiteY26-492" fmla="*/ 3326568 h 6062148"/>
                <a:gd name="connsiteX27-493" fmla="*/ 420046 w 4527226"/>
                <a:gd name="connsiteY27-494" fmla="*/ 3227508 h 6062148"/>
                <a:gd name="connsiteX28-495" fmla="*/ 389566 w 4527226"/>
                <a:gd name="connsiteY28-496" fmla="*/ 3166548 h 6062148"/>
                <a:gd name="connsiteX29-497" fmla="*/ 366706 w 4527226"/>
                <a:gd name="connsiteY29-498" fmla="*/ 3166548 h 6062148"/>
                <a:gd name="connsiteX30-499" fmla="*/ 351466 w 4527226"/>
                <a:gd name="connsiteY30-500" fmla="*/ 3105588 h 6062148"/>
                <a:gd name="connsiteX31-501" fmla="*/ 397186 w 4527226"/>
                <a:gd name="connsiteY31-502" fmla="*/ 3021768 h 6062148"/>
                <a:gd name="connsiteX32-503" fmla="*/ 488626 w 4527226"/>
                <a:gd name="connsiteY32-504" fmla="*/ 2998908 h 6062148"/>
                <a:gd name="connsiteX33-505" fmla="*/ 465766 w 4527226"/>
                <a:gd name="connsiteY33-506" fmla="*/ 2930328 h 6062148"/>
                <a:gd name="connsiteX34-507" fmla="*/ 435286 w 4527226"/>
                <a:gd name="connsiteY34-508" fmla="*/ 2930328 h 6062148"/>
                <a:gd name="connsiteX35-509" fmla="*/ 389566 w 4527226"/>
                <a:gd name="connsiteY35-510" fmla="*/ 2930328 h 6062148"/>
                <a:gd name="connsiteX36-511" fmla="*/ 305746 w 4527226"/>
                <a:gd name="connsiteY36-512" fmla="*/ 2876988 h 6062148"/>
                <a:gd name="connsiteX37-513" fmla="*/ 320986 w 4527226"/>
                <a:gd name="connsiteY37-514" fmla="*/ 2846508 h 6062148"/>
                <a:gd name="connsiteX38-515" fmla="*/ 328606 w 4527226"/>
                <a:gd name="connsiteY38-516" fmla="*/ 2793168 h 6062148"/>
                <a:gd name="connsiteX39-517" fmla="*/ 313366 w 4527226"/>
                <a:gd name="connsiteY39-518" fmla="*/ 2732208 h 6062148"/>
                <a:gd name="connsiteX40-519" fmla="*/ 267646 w 4527226"/>
                <a:gd name="connsiteY40-520" fmla="*/ 2671248 h 6062148"/>
                <a:gd name="connsiteX41-521" fmla="*/ 176206 w 4527226"/>
                <a:gd name="connsiteY41-522" fmla="*/ 2656008 h 6062148"/>
                <a:gd name="connsiteX42-523" fmla="*/ 54286 w 4527226"/>
                <a:gd name="connsiteY42-524" fmla="*/ 2610288 h 6062148"/>
                <a:gd name="connsiteX43-525" fmla="*/ 7931 w 4527226"/>
                <a:gd name="connsiteY43-526" fmla="*/ 2563298 h 6062148"/>
                <a:gd name="connsiteX44-527" fmla="*/ 8566 w 4527226"/>
                <a:gd name="connsiteY44-528" fmla="*/ 2488368 h 6062148"/>
                <a:gd name="connsiteX45-529" fmla="*/ 92386 w 4527226"/>
                <a:gd name="connsiteY45-530" fmla="*/ 2335968 h 6062148"/>
                <a:gd name="connsiteX46-531" fmla="*/ 221926 w 4527226"/>
                <a:gd name="connsiteY46-532" fmla="*/ 2175948 h 6062148"/>
                <a:gd name="connsiteX47-533" fmla="*/ 282886 w 4527226"/>
                <a:gd name="connsiteY47-534" fmla="*/ 2084508 h 6062148"/>
                <a:gd name="connsiteX48-535" fmla="*/ 328606 w 4527226"/>
                <a:gd name="connsiteY48-536" fmla="*/ 1977828 h 6062148"/>
                <a:gd name="connsiteX49-537" fmla="*/ 359086 w 4527226"/>
                <a:gd name="connsiteY49-538" fmla="*/ 1871148 h 6062148"/>
                <a:gd name="connsiteX50-539" fmla="*/ 374326 w 4527226"/>
                <a:gd name="connsiteY50-540" fmla="*/ 1810188 h 6062148"/>
                <a:gd name="connsiteX51-541" fmla="*/ 343846 w 4527226"/>
                <a:gd name="connsiteY51-542" fmla="*/ 1756848 h 6062148"/>
                <a:gd name="connsiteX52-543" fmla="*/ 328606 w 4527226"/>
                <a:gd name="connsiteY52-544" fmla="*/ 1680648 h 6062148"/>
                <a:gd name="connsiteX53-545" fmla="*/ 412426 w 4527226"/>
                <a:gd name="connsiteY53-546" fmla="*/ 1474908 h 6062148"/>
                <a:gd name="connsiteX54-547" fmla="*/ 442906 w 4527226"/>
                <a:gd name="connsiteY54-548" fmla="*/ 1307268 h 6062148"/>
                <a:gd name="connsiteX55-549" fmla="*/ 465766 w 4527226"/>
                <a:gd name="connsiteY55-550" fmla="*/ 1192968 h 6062148"/>
                <a:gd name="connsiteX56-551" fmla="*/ 503866 w 4527226"/>
                <a:gd name="connsiteY56-552" fmla="*/ 1055808 h 6062148"/>
                <a:gd name="connsiteX57-553" fmla="*/ 557206 w 4527226"/>
                <a:gd name="connsiteY57-554" fmla="*/ 888168 h 6062148"/>
                <a:gd name="connsiteX58-555" fmla="*/ 503866 w 4527226"/>
                <a:gd name="connsiteY58-556" fmla="*/ 888168 h 6062148"/>
                <a:gd name="connsiteX59-557" fmla="*/ 412426 w 4527226"/>
                <a:gd name="connsiteY59-558" fmla="*/ 834828 h 6062148"/>
                <a:gd name="connsiteX60-559" fmla="*/ 328606 w 4527226"/>
                <a:gd name="connsiteY60-560" fmla="*/ 789108 h 6062148"/>
                <a:gd name="connsiteX61-561" fmla="*/ 260026 w 4527226"/>
                <a:gd name="connsiteY61-562" fmla="*/ 773868 h 6062148"/>
                <a:gd name="connsiteX62-563" fmla="*/ 214306 w 4527226"/>
                <a:gd name="connsiteY62-564" fmla="*/ 751008 h 6062148"/>
                <a:gd name="connsiteX63-565" fmla="*/ 260026 w 4527226"/>
                <a:gd name="connsiteY63-566" fmla="*/ 674808 h 6062148"/>
                <a:gd name="connsiteX64-567" fmla="*/ 374326 w 4527226"/>
                <a:gd name="connsiteY64-568" fmla="*/ 606228 h 6062148"/>
                <a:gd name="connsiteX65-569" fmla="*/ 557206 w 4527226"/>
                <a:gd name="connsiteY65-570" fmla="*/ 507168 h 6062148"/>
                <a:gd name="connsiteX66-571" fmla="*/ 656266 w 4527226"/>
                <a:gd name="connsiteY66-572" fmla="*/ 423348 h 6062148"/>
                <a:gd name="connsiteX67-573" fmla="*/ 892486 w 4527226"/>
                <a:gd name="connsiteY67-574" fmla="*/ 232848 h 6062148"/>
                <a:gd name="connsiteX68-575" fmla="*/ 1174426 w 4527226"/>
                <a:gd name="connsiteY68-576" fmla="*/ 80448 h 6062148"/>
                <a:gd name="connsiteX69-577" fmla="*/ 1593526 w 4527226"/>
                <a:gd name="connsiteY69-578" fmla="*/ 11868 h 6062148"/>
                <a:gd name="connsiteX70-579" fmla="*/ 1944046 w 4527226"/>
                <a:gd name="connsiteY70-580" fmla="*/ 4248 h 6062148"/>
                <a:gd name="connsiteX71-581" fmla="*/ 2172646 w 4527226"/>
                <a:gd name="connsiteY71-582" fmla="*/ 4248 h 6062148"/>
                <a:gd name="connsiteX72-583" fmla="*/ 2393626 w 4527226"/>
                <a:gd name="connsiteY72-584" fmla="*/ 57588 h 6062148"/>
                <a:gd name="connsiteX73-585" fmla="*/ 2667946 w 4527226"/>
                <a:gd name="connsiteY73-586" fmla="*/ 133788 h 6062148"/>
                <a:gd name="connsiteX74-587" fmla="*/ 2820346 w 4527226"/>
                <a:gd name="connsiteY74-588" fmla="*/ 202368 h 6062148"/>
                <a:gd name="connsiteX75-589" fmla="*/ 3102286 w 4527226"/>
                <a:gd name="connsiteY75-590" fmla="*/ 400488 h 6062148"/>
                <a:gd name="connsiteX76-591" fmla="*/ 3285166 w 4527226"/>
                <a:gd name="connsiteY76-592" fmla="*/ 651948 h 6062148"/>
                <a:gd name="connsiteX77-593" fmla="*/ 3407086 w 4527226"/>
                <a:gd name="connsiteY77-594" fmla="*/ 918648 h 6062148"/>
                <a:gd name="connsiteX78-595" fmla="*/ 3475666 w 4527226"/>
                <a:gd name="connsiteY78-596" fmla="*/ 1238688 h 6062148"/>
                <a:gd name="connsiteX79-597" fmla="*/ 3506146 w 4527226"/>
                <a:gd name="connsiteY79-598" fmla="*/ 1543488 h 6062148"/>
                <a:gd name="connsiteX80-599" fmla="*/ 3506146 w 4527226"/>
                <a:gd name="connsiteY80-600" fmla="*/ 1962588 h 6062148"/>
                <a:gd name="connsiteX81-601" fmla="*/ 3338506 w 4527226"/>
                <a:gd name="connsiteY81-602" fmla="*/ 2305488 h 6062148"/>
                <a:gd name="connsiteX82-603" fmla="*/ 3254686 w 4527226"/>
                <a:gd name="connsiteY82-604" fmla="*/ 2473128 h 6062148"/>
                <a:gd name="connsiteX83-605" fmla="*/ 3132766 w 4527226"/>
                <a:gd name="connsiteY83-606" fmla="*/ 2663628 h 6062148"/>
                <a:gd name="connsiteX84-607" fmla="*/ 3071806 w 4527226"/>
                <a:gd name="connsiteY84-608" fmla="*/ 2838888 h 6062148"/>
                <a:gd name="connsiteX85-609" fmla="*/ 3064186 w 4527226"/>
                <a:gd name="connsiteY85-610" fmla="*/ 2915088 h 6062148"/>
                <a:gd name="connsiteX86-611" fmla="*/ 3018466 w 4527226"/>
                <a:gd name="connsiteY86-612" fmla="*/ 3014148 h 6062148"/>
                <a:gd name="connsiteX87-613" fmla="*/ 2980366 w 4527226"/>
                <a:gd name="connsiteY87-614" fmla="*/ 3082728 h 6062148"/>
                <a:gd name="connsiteX88-615" fmla="*/ 2957506 w 4527226"/>
                <a:gd name="connsiteY88-616" fmla="*/ 3120828 h 6062148"/>
                <a:gd name="connsiteX89-617" fmla="*/ 2957506 w 4527226"/>
                <a:gd name="connsiteY89-618" fmla="*/ 3555168 h 6062148"/>
                <a:gd name="connsiteX90-619" fmla="*/ 2957506 w 4527226"/>
                <a:gd name="connsiteY90-620" fmla="*/ 3562788 h 6062148"/>
                <a:gd name="connsiteX91-621" fmla="*/ 3010846 w 4527226"/>
                <a:gd name="connsiteY91-622" fmla="*/ 3539928 h 6062148"/>
                <a:gd name="connsiteX92-623" fmla="*/ 3064186 w 4527226"/>
                <a:gd name="connsiteY92-624" fmla="*/ 3562788 h 6062148"/>
                <a:gd name="connsiteX93-625" fmla="*/ 3109906 w 4527226"/>
                <a:gd name="connsiteY93-626" fmla="*/ 3570408 h 6062148"/>
                <a:gd name="connsiteX94-627" fmla="*/ 3140386 w 4527226"/>
                <a:gd name="connsiteY94-628" fmla="*/ 3631368 h 6062148"/>
                <a:gd name="connsiteX95-629" fmla="*/ 3117526 w 4527226"/>
                <a:gd name="connsiteY95-630" fmla="*/ 3738048 h 6062148"/>
                <a:gd name="connsiteX96-631" fmla="*/ 3125146 w 4527226"/>
                <a:gd name="connsiteY96-632" fmla="*/ 4103808 h 6062148"/>
                <a:gd name="connsiteX97-633" fmla="*/ 3117526 w 4527226"/>
                <a:gd name="connsiteY97-634" fmla="*/ 4119048 h 6062148"/>
                <a:gd name="connsiteX98-635" fmla="*/ 3163246 w 4527226"/>
                <a:gd name="connsiteY98-636" fmla="*/ 4157148 h 6062148"/>
                <a:gd name="connsiteX99-637" fmla="*/ 3201346 w 4527226"/>
                <a:gd name="connsiteY99-638" fmla="*/ 4164768 h 6062148"/>
                <a:gd name="connsiteX100-639" fmla="*/ 3231826 w 4527226"/>
                <a:gd name="connsiteY100-640" fmla="*/ 4172388 h 6062148"/>
                <a:gd name="connsiteX101-641" fmla="*/ 3285166 w 4527226"/>
                <a:gd name="connsiteY101-642" fmla="*/ 4294308 h 6062148"/>
                <a:gd name="connsiteX102-643" fmla="*/ 3300406 w 4527226"/>
                <a:gd name="connsiteY102-644" fmla="*/ 4347648 h 6062148"/>
                <a:gd name="connsiteX103-645" fmla="*/ 3330886 w 4527226"/>
                <a:gd name="connsiteY103-646" fmla="*/ 4408608 h 6062148"/>
                <a:gd name="connsiteX104-647" fmla="*/ 3551866 w 4527226"/>
                <a:gd name="connsiteY104-648" fmla="*/ 4644828 h 6062148"/>
                <a:gd name="connsiteX105-649" fmla="*/ 3887146 w 4527226"/>
                <a:gd name="connsiteY105-650" fmla="*/ 5025828 h 6062148"/>
                <a:gd name="connsiteX106-651" fmla="*/ 4100506 w 4527226"/>
                <a:gd name="connsiteY106-652" fmla="*/ 5300148 h 6062148"/>
                <a:gd name="connsiteX107-653" fmla="*/ 4367206 w 4527226"/>
                <a:gd name="connsiteY107-654" fmla="*/ 5726868 h 6062148"/>
                <a:gd name="connsiteX108-655" fmla="*/ 4527226 w 4527226"/>
                <a:gd name="connsiteY108-656" fmla="*/ 6046908 h 6062148"/>
                <a:gd name="connsiteX0-657" fmla="*/ 328606 w 4527226"/>
                <a:gd name="connsiteY0-658" fmla="*/ 6062148 h 6062148"/>
                <a:gd name="connsiteX1-659" fmla="*/ 381946 w 4527226"/>
                <a:gd name="connsiteY1-660" fmla="*/ 5924988 h 6062148"/>
                <a:gd name="connsiteX2-661" fmla="*/ 442906 w 4527226"/>
                <a:gd name="connsiteY2-662" fmla="*/ 5780208 h 6062148"/>
                <a:gd name="connsiteX3-663" fmla="*/ 473386 w 4527226"/>
                <a:gd name="connsiteY3-664" fmla="*/ 5665908 h 6062148"/>
                <a:gd name="connsiteX4-665" fmla="*/ 511486 w 4527226"/>
                <a:gd name="connsiteY4-666" fmla="*/ 5612568 h 6062148"/>
                <a:gd name="connsiteX5-667" fmla="*/ 541966 w 4527226"/>
                <a:gd name="connsiteY5-668" fmla="*/ 5521128 h 6062148"/>
                <a:gd name="connsiteX6-669" fmla="*/ 564826 w 4527226"/>
                <a:gd name="connsiteY6-670" fmla="*/ 5353488 h 6062148"/>
                <a:gd name="connsiteX7-671" fmla="*/ 602926 w 4527226"/>
                <a:gd name="connsiteY7-672" fmla="*/ 5223948 h 6062148"/>
                <a:gd name="connsiteX8-673" fmla="*/ 625786 w 4527226"/>
                <a:gd name="connsiteY8-674" fmla="*/ 5178228 h 6062148"/>
                <a:gd name="connsiteX9-675" fmla="*/ 701986 w 4527226"/>
                <a:gd name="connsiteY9-676" fmla="*/ 5071548 h 6062148"/>
                <a:gd name="connsiteX10-677" fmla="*/ 717226 w 4527226"/>
                <a:gd name="connsiteY10-678" fmla="*/ 5063928 h 6062148"/>
                <a:gd name="connsiteX11-679" fmla="*/ 709606 w 4527226"/>
                <a:gd name="connsiteY11-680" fmla="*/ 5025828 h 6062148"/>
                <a:gd name="connsiteX12-681" fmla="*/ 701986 w 4527226"/>
                <a:gd name="connsiteY12-682" fmla="*/ 5002968 h 6062148"/>
                <a:gd name="connsiteX13-683" fmla="*/ 968686 w 4527226"/>
                <a:gd name="connsiteY13-684" fmla="*/ 4682928 h 6062148"/>
                <a:gd name="connsiteX14-685" fmla="*/ 961066 w 4527226"/>
                <a:gd name="connsiteY14-686" fmla="*/ 4644828 h 6062148"/>
                <a:gd name="connsiteX15-687" fmla="*/ 1342066 w 4527226"/>
                <a:gd name="connsiteY15-688" fmla="*/ 4172388 h 6062148"/>
                <a:gd name="connsiteX16-689" fmla="*/ 1258246 w 4527226"/>
                <a:gd name="connsiteY16-690" fmla="*/ 4012368 h 6062148"/>
                <a:gd name="connsiteX17-691" fmla="*/ 1204906 w 4527226"/>
                <a:gd name="connsiteY17-692" fmla="*/ 3928548 h 6062148"/>
                <a:gd name="connsiteX18-693" fmla="*/ 1174426 w 4527226"/>
                <a:gd name="connsiteY18-694" fmla="*/ 3768528 h 6062148"/>
                <a:gd name="connsiteX19-695" fmla="*/ 1151566 w 4527226"/>
                <a:gd name="connsiteY19-696" fmla="*/ 3699948 h 6062148"/>
                <a:gd name="connsiteX20-697" fmla="*/ 1143946 w 4527226"/>
                <a:gd name="connsiteY20-698" fmla="*/ 3669468 h 6062148"/>
                <a:gd name="connsiteX21-699" fmla="*/ 1067746 w 4527226"/>
                <a:gd name="connsiteY21-700" fmla="*/ 3661848 h 6062148"/>
                <a:gd name="connsiteX22-701" fmla="*/ 938206 w 4527226"/>
                <a:gd name="connsiteY22-702" fmla="*/ 3669468 h 6062148"/>
                <a:gd name="connsiteX23-703" fmla="*/ 831526 w 4527226"/>
                <a:gd name="connsiteY23-704" fmla="*/ 3692328 h 6062148"/>
                <a:gd name="connsiteX24-705" fmla="*/ 610546 w 4527226"/>
                <a:gd name="connsiteY24-706" fmla="*/ 3738048 h 6062148"/>
                <a:gd name="connsiteX25-707" fmla="*/ 389566 w 4527226"/>
                <a:gd name="connsiteY25-708" fmla="*/ 3638988 h 6062148"/>
                <a:gd name="connsiteX26-709" fmla="*/ 381946 w 4527226"/>
                <a:gd name="connsiteY26-710" fmla="*/ 3326568 h 6062148"/>
                <a:gd name="connsiteX27-711" fmla="*/ 420046 w 4527226"/>
                <a:gd name="connsiteY27-712" fmla="*/ 3227508 h 6062148"/>
                <a:gd name="connsiteX28-713" fmla="*/ 389566 w 4527226"/>
                <a:gd name="connsiteY28-714" fmla="*/ 3166548 h 6062148"/>
                <a:gd name="connsiteX29-715" fmla="*/ 351466 w 4527226"/>
                <a:gd name="connsiteY29-716" fmla="*/ 3105588 h 6062148"/>
                <a:gd name="connsiteX30-717" fmla="*/ 397186 w 4527226"/>
                <a:gd name="connsiteY30-718" fmla="*/ 3021768 h 6062148"/>
                <a:gd name="connsiteX31-719" fmla="*/ 488626 w 4527226"/>
                <a:gd name="connsiteY31-720" fmla="*/ 2998908 h 6062148"/>
                <a:gd name="connsiteX32-721" fmla="*/ 465766 w 4527226"/>
                <a:gd name="connsiteY32-722" fmla="*/ 2930328 h 6062148"/>
                <a:gd name="connsiteX33-723" fmla="*/ 435286 w 4527226"/>
                <a:gd name="connsiteY33-724" fmla="*/ 2930328 h 6062148"/>
                <a:gd name="connsiteX34-725" fmla="*/ 389566 w 4527226"/>
                <a:gd name="connsiteY34-726" fmla="*/ 2930328 h 6062148"/>
                <a:gd name="connsiteX35-727" fmla="*/ 305746 w 4527226"/>
                <a:gd name="connsiteY35-728" fmla="*/ 2876988 h 6062148"/>
                <a:gd name="connsiteX36-729" fmla="*/ 320986 w 4527226"/>
                <a:gd name="connsiteY36-730" fmla="*/ 2846508 h 6062148"/>
                <a:gd name="connsiteX37-731" fmla="*/ 328606 w 4527226"/>
                <a:gd name="connsiteY37-732" fmla="*/ 2793168 h 6062148"/>
                <a:gd name="connsiteX38-733" fmla="*/ 313366 w 4527226"/>
                <a:gd name="connsiteY38-734" fmla="*/ 2732208 h 6062148"/>
                <a:gd name="connsiteX39-735" fmla="*/ 267646 w 4527226"/>
                <a:gd name="connsiteY39-736" fmla="*/ 2671248 h 6062148"/>
                <a:gd name="connsiteX40-737" fmla="*/ 176206 w 4527226"/>
                <a:gd name="connsiteY40-738" fmla="*/ 2656008 h 6062148"/>
                <a:gd name="connsiteX41-739" fmla="*/ 54286 w 4527226"/>
                <a:gd name="connsiteY41-740" fmla="*/ 2610288 h 6062148"/>
                <a:gd name="connsiteX42-741" fmla="*/ 7931 w 4527226"/>
                <a:gd name="connsiteY42-742" fmla="*/ 2563298 h 6062148"/>
                <a:gd name="connsiteX43-743" fmla="*/ 8566 w 4527226"/>
                <a:gd name="connsiteY43-744" fmla="*/ 2488368 h 6062148"/>
                <a:gd name="connsiteX44-745" fmla="*/ 92386 w 4527226"/>
                <a:gd name="connsiteY44-746" fmla="*/ 2335968 h 6062148"/>
                <a:gd name="connsiteX45-747" fmla="*/ 221926 w 4527226"/>
                <a:gd name="connsiteY45-748" fmla="*/ 2175948 h 6062148"/>
                <a:gd name="connsiteX46-749" fmla="*/ 282886 w 4527226"/>
                <a:gd name="connsiteY46-750" fmla="*/ 2084508 h 6062148"/>
                <a:gd name="connsiteX47-751" fmla="*/ 328606 w 4527226"/>
                <a:gd name="connsiteY47-752" fmla="*/ 1977828 h 6062148"/>
                <a:gd name="connsiteX48-753" fmla="*/ 359086 w 4527226"/>
                <a:gd name="connsiteY48-754" fmla="*/ 1871148 h 6062148"/>
                <a:gd name="connsiteX49-755" fmla="*/ 374326 w 4527226"/>
                <a:gd name="connsiteY49-756" fmla="*/ 1810188 h 6062148"/>
                <a:gd name="connsiteX50-757" fmla="*/ 343846 w 4527226"/>
                <a:gd name="connsiteY50-758" fmla="*/ 1756848 h 6062148"/>
                <a:gd name="connsiteX51-759" fmla="*/ 328606 w 4527226"/>
                <a:gd name="connsiteY51-760" fmla="*/ 1680648 h 6062148"/>
                <a:gd name="connsiteX52-761" fmla="*/ 412426 w 4527226"/>
                <a:gd name="connsiteY52-762" fmla="*/ 1474908 h 6062148"/>
                <a:gd name="connsiteX53-763" fmla="*/ 442906 w 4527226"/>
                <a:gd name="connsiteY53-764" fmla="*/ 1307268 h 6062148"/>
                <a:gd name="connsiteX54-765" fmla="*/ 465766 w 4527226"/>
                <a:gd name="connsiteY54-766" fmla="*/ 1192968 h 6062148"/>
                <a:gd name="connsiteX55-767" fmla="*/ 503866 w 4527226"/>
                <a:gd name="connsiteY55-768" fmla="*/ 1055808 h 6062148"/>
                <a:gd name="connsiteX56-769" fmla="*/ 557206 w 4527226"/>
                <a:gd name="connsiteY56-770" fmla="*/ 888168 h 6062148"/>
                <a:gd name="connsiteX57-771" fmla="*/ 503866 w 4527226"/>
                <a:gd name="connsiteY57-772" fmla="*/ 888168 h 6062148"/>
                <a:gd name="connsiteX58-773" fmla="*/ 412426 w 4527226"/>
                <a:gd name="connsiteY58-774" fmla="*/ 834828 h 6062148"/>
                <a:gd name="connsiteX59-775" fmla="*/ 328606 w 4527226"/>
                <a:gd name="connsiteY59-776" fmla="*/ 789108 h 6062148"/>
                <a:gd name="connsiteX60-777" fmla="*/ 260026 w 4527226"/>
                <a:gd name="connsiteY60-778" fmla="*/ 773868 h 6062148"/>
                <a:gd name="connsiteX61-779" fmla="*/ 214306 w 4527226"/>
                <a:gd name="connsiteY61-780" fmla="*/ 751008 h 6062148"/>
                <a:gd name="connsiteX62-781" fmla="*/ 260026 w 4527226"/>
                <a:gd name="connsiteY62-782" fmla="*/ 674808 h 6062148"/>
                <a:gd name="connsiteX63-783" fmla="*/ 374326 w 4527226"/>
                <a:gd name="connsiteY63-784" fmla="*/ 606228 h 6062148"/>
                <a:gd name="connsiteX64-785" fmla="*/ 557206 w 4527226"/>
                <a:gd name="connsiteY64-786" fmla="*/ 507168 h 6062148"/>
                <a:gd name="connsiteX65-787" fmla="*/ 656266 w 4527226"/>
                <a:gd name="connsiteY65-788" fmla="*/ 423348 h 6062148"/>
                <a:gd name="connsiteX66-789" fmla="*/ 892486 w 4527226"/>
                <a:gd name="connsiteY66-790" fmla="*/ 232848 h 6062148"/>
                <a:gd name="connsiteX67-791" fmla="*/ 1174426 w 4527226"/>
                <a:gd name="connsiteY67-792" fmla="*/ 80448 h 6062148"/>
                <a:gd name="connsiteX68-793" fmla="*/ 1593526 w 4527226"/>
                <a:gd name="connsiteY68-794" fmla="*/ 11868 h 6062148"/>
                <a:gd name="connsiteX69-795" fmla="*/ 1944046 w 4527226"/>
                <a:gd name="connsiteY69-796" fmla="*/ 4248 h 6062148"/>
                <a:gd name="connsiteX70-797" fmla="*/ 2172646 w 4527226"/>
                <a:gd name="connsiteY70-798" fmla="*/ 4248 h 6062148"/>
                <a:gd name="connsiteX71-799" fmla="*/ 2393626 w 4527226"/>
                <a:gd name="connsiteY71-800" fmla="*/ 57588 h 6062148"/>
                <a:gd name="connsiteX72-801" fmla="*/ 2667946 w 4527226"/>
                <a:gd name="connsiteY72-802" fmla="*/ 133788 h 6062148"/>
                <a:gd name="connsiteX73-803" fmla="*/ 2820346 w 4527226"/>
                <a:gd name="connsiteY73-804" fmla="*/ 202368 h 6062148"/>
                <a:gd name="connsiteX74-805" fmla="*/ 3102286 w 4527226"/>
                <a:gd name="connsiteY74-806" fmla="*/ 400488 h 6062148"/>
                <a:gd name="connsiteX75-807" fmla="*/ 3285166 w 4527226"/>
                <a:gd name="connsiteY75-808" fmla="*/ 651948 h 6062148"/>
                <a:gd name="connsiteX76-809" fmla="*/ 3407086 w 4527226"/>
                <a:gd name="connsiteY76-810" fmla="*/ 918648 h 6062148"/>
                <a:gd name="connsiteX77-811" fmla="*/ 3475666 w 4527226"/>
                <a:gd name="connsiteY77-812" fmla="*/ 1238688 h 6062148"/>
                <a:gd name="connsiteX78-813" fmla="*/ 3506146 w 4527226"/>
                <a:gd name="connsiteY78-814" fmla="*/ 1543488 h 6062148"/>
                <a:gd name="connsiteX79-815" fmla="*/ 3506146 w 4527226"/>
                <a:gd name="connsiteY79-816" fmla="*/ 1962588 h 6062148"/>
                <a:gd name="connsiteX80-817" fmla="*/ 3338506 w 4527226"/>
                <a:gd name="connsiteY80-818" fmla="*/ 2305488 h 6062148"/>
                <a:gd name="connsiteX81-819" fmla="*/ 3254686 w 4527226"/>
                <a:gd name="connsiteY81-820" fmla="*/ 2473128 h 6062148"/>
                <a:gd name="connsiteX82-821" fmla="*/ 3132766 w 4527226"/>
                <a:gd name="connsiteY82-822" fmla="*/ 2663628 h 6062148"/>
                <a:gd name="connsiteX83-823" fmla="*/ 3071806 w 4527226"/>
                <a:gd name="connsiteY83-824" fmla="*/ 2838888 h 6062148"/>
                <a:gd name="connsiteX84-825" fmla="*/ 3064186 w 4527226"/>
                <a:gd name="connsiteY84-826" fmla="*/ 2915088 h 6062148"/>
                <a:gd name="connsiteX85-827" fmla="*/ 3018466 w 4527226"/>
                <a:gd name="connsiteY85-828" fmla="*/ 3014148 h 6062148"/>
                <a:gd name="connsiteX86-829" fmla="*/ 2980366 w 4527226"/>
                <a:gd name="connsiteY86-830" fmla="*/ 3082728 h 6062148"/>
                <a:gd name="connsiteX87-831" fmla="*/ 2957506 w 4527226"/>
                <a:gd name="connsiteY87-832" fmla="*/ 3120828 h 6062148"/>
                <a:gd name="connsiteX88-833" fmla="*/ 2957506 w 4527226"/>
                <a:gd name="connsiteY88-834" fmla="*/ 3555168 h 6062148"/>
                <a:gd name="connsiteX89-835" fmla="*/ 2957506 w 4527226"/>
                <a:gd name="connsiteY89-836" fmla="*/ 3562788 h 6062148"/>
                <a:gd name="connsiteX90-837" fmla="*/ 3010846 w 4527226"/>
                <a:gd name="connsiteY90-838" fmla="*/ 3539928 h 6062148"/>
                <a:gd name="connsiteX91-839" fmla="*/ 3064186 w 4527226"/>
                <a:gd name="connsiteY91-840" fmla="*/ 3562788 h 6062148"/>
                <a:gd name="connsiteX92-841" fmla="*/ 3109906 w 4527226"/>
                <a:gd name="connsiteY92-842" fmla="*/ 3570408 h 6062148"/>
                <a:gd name="connsiteX93-843" fmla="*/ 3140386 w 4527226"/>
                <a:gd name="connsiteY93-844" fmla="*/ 3631368 h 6062148"/>
                <a:gd name="connsiteX94-845" fmla="*/ 3117526 w 4527226"/>
                <a:gd name="connsiteY94-846" fmla="*/ 3738048 h 6062148"/>
                <a:gd name="connsiteX95-847" fmla="*/ 3125146 w 4527226"/>
                <a:gd name="connsiteY95-848" fmla="*/ 4103808 h 6062148"/>
                <a:gd name="connsiteX96-849" fmla="*/ 3117526 w 4527226"/>
                <a:gd name="connsiteY96-850" fmla="*/ 4119048 h 6062148"/>
                <a:gd name="connsiteX97-851" fmla="*/ 3163246 w 4527226"/>
                <a:gd name="connsiteY97-852" fmla="*/ 4157148 h 6062148"/>
                <a:gd name="connsiteX98-853" fmla="*/ 3201346 w 4527226"/>
                <a:gd name="connsiteY98-854" fmla="*/ 4164768 h 6062148"/>
                <a:gd name="connsiteX99-855" fmla="*/ 3231826 w 4527226"/>
                <a:gd name="connsiteY99-856" fmla="*/ 4172388 h 6062148"/>
                <a:gd name="connsiteX100-857" fmla="*/ 3285166 w 4527226"/>
                <a:gd name="connsiteY100-858" fmla="*/ 4294308 h 6062148"/>
                <a:gd name="connsiteX101-859" fmla="*/ 3300406 w 4527226"/>
                <a:gd name="connsiteY101-860" fmla="*/ 4347648 h 6062148"/>
                <a:gd name="connsiteX102-861" fmla="*/ 3330886 w 4527226"/>
                <a:gd name="connsiteY102-862" fmla="*/ 4408608 h 6062148"/>
                <a:gd name="connsiteX103-863" fmla="*/ 3551866 w 4527226"/>
                <a:gd name="connsiteY103-864" fmla="*/ 4644828 h 6062148"/>
                <a:gd name="connsiteX104-865" fmla="*/ 3887146 w 4527226"/>
                <a:gd name="connsiteY104-866" fmla="*/ 5025828 h 6062148"/>
                <a:gd name="connsiteX105-867" fmla="*/ 4100506 w 4527226"/>
                <a:gd name="connsiteY105-868" fmla="*/ 5300148 h 6062148"/>
                <a:gd name="connsiteX106-869" fmla="*/ 4367206 w 4527226"/>
                <a:gd name="connsiteY106-870" fmla="*/ 5726868 h 6062148"/>
                <a:gd name="connsiteX107-871" fmla="*/ 4527226 w 4527226"/>
                <a:gd name="connsiteY107-872" fmla="*/ 6046908 h 6062148"/>
                <a:gd name="connsiteX0-873" fmla="*/ 328606 w 4527226"/>
                <a:gd name="connsiteY0-874" fmla="*/ 6062148 h 6062148"/>
                <a:gd name="connsiteX1-875" fmla="*/ 381946 w 4527226"/>
                <a:gd name="connsiteY1-876" fmla="*/ 5924988 h 6062148"/>
                <a:gd name="connsiteX2-877" fmla="*/ 442906 w 4527226"/>
                <a:gd name="connsiteY2-878" fmla="*/ 5780208 h 6062148"/>
                <a:gd name="connsiteX3-879" fmla="*/ 473386 w 4527226"/>
                <a:gd name="connsiteY3-880" fmla="*/ 5665908 h 6062148"/>
                <a:gd name="connsiteX4-881" fmla="*/ 511486 w 4527226"/>
                <a:gd name="connsiteY4-882" fmla="*/ 5612568 h 6062148"/>
                <a:gd name="connsiteX5-883" fmla="*/ 541966 w 4527226"/>
                <a:gd name="connsiteY5-884" fmla="*/ 5521128 h 6062148"/>
                <a:gd name="connsiteX6-885" fmla="*/ 564826 w 4527226"/>
                <a:gd name="connsiteY6-886" fmla="*/ 5353488 h 6062148"/>
                <a:gd name="connsiteX7-887" fmla="*/ 602926 w 4527226"/>
                <a:gd name="connsiteY7-888" fmla="*/ 5223948 h 6062148"/>
                <a:gd name="connsiteX8-889" fmla="*/ 625786 w 4527226"/>
                <a:gd name="connsiteY8-890" fmla="*/ 5178228 h 6062148"/>
                <a:gd name="connsiteX9-891" fmla="*/ 701986 w 4527226"/>
                <a:gd name="connsiteY9-892" fmla="*/ 5071548 h 6062148"/>
                <a:gd name="connsiteX10-893" fmla="*/ 717226 w 4527226"/>
                <a:gd name="connsiteY10-894" fmla="*/ 5063928 h 6062148"/>
                <a:gd name="connsiteX11-895" fmla="*/ 709606 w 4527226"/>
                <a:gd name="connsiteY11-896" fmla="*/ 5025828 h 6062148"/>
                <a:gd name="connsiteX12-897" fmla="*/ 701986 w 4527226"/>
                <a:gd name="connsiteY12-898" fmla="*/ 5002968 h 6062148"/>
                <a:gd name="connsiteX13-899" fmla="*/ 968686 w 4527226"/>
                <a:gd name="connsiteY13-900" fmla="*/ 4682928 h 6062148"/>
                <a:gd name="connsiteX14-901" fmla="*/ 961066 w 4527226"/>
                <a:gd name="connsiteY14-902" fmla="*/ 4644828 h 6062148"/>
                <a:gd name="connsiteX15-903" fmla="*/ 1342066 w 4527226"/>
                <a:gd name="connsiteY15-904" fmla="*/ 4172388 h 6062148"/>
                <a:gd name="connsiteX16-905" fmla="*/ 1258246 w 4527226"/>
                <a:gd name="connsiteY16-906" fmla="*/ 4012368 h 6062148"/>
                <a:gd name="connsiteX17-907" fmla="*/ 1204906 w 4527226"/>
                <a:gd name="connsiteY17-908" fmla="*/ 3928548 h 6062148"/>
                <a:gd name="connsiteX18-909" fmla="*/ 1174426 w 4527226"/>
                <a:gd name="connsiteY18-910" fmla="*/ 3768528 h 6062148"/>
                <a:gd name="connsiteX19-911" fmla="*/ 1151566 w 4527226"/>
                <a:gd name="connsiteY19-912" fmla="*/ 3699948 h 6062148"/>
                <a:gd name="connsiteX20-913" fmla="*/ 1143946 w 4527226"/>
                <a:gd name="connsiteY20-914" fmla="*/ 3669468 h 6062148"/>
                <a:gd name="connsiteX21-915" fmla="*/ 1067746 w 4527226"/>
                <a:gd name="connsiteY21-916" fmla="*/ 3661848 h 6062148"/>
                <a:gd name="connsiteX22-917" fmla="*/ 938206 w 4527226"/>
                <a:gd name="connsiteY22-918" fmla="*/ 3669468 h 6062148"/>
                <a:gd name="connsiteX23-919" fmla="*/ 831526 w 4527226"/>
                <a:gd name="connsiteY23-920" fmla="*/ 3692328 h 6062148"/>
                <a:gd name="connsiteX24-921" fmla="*/ 610546 w 4527226"/>
                <a:gd name="connsiteY24-922" fmla="*/ 3738048 h 6062148"/>
                <a:gd name="connsiteX25-923" fmla="*/ 389566 w 4527226"/>
                <a:gd name="connsiteY25-924" fmla="*/ 3638988 h 6062148"/>
                <a:gd name="connsiteX26-925" fmla="*/ 381946 w 4527226"/>
                <a:gd name="connsiteY26-926" fmla="*/ 3326568 h 6062148"/>
                <a:gd name="connsiteX27-927" fmla="*/ 420046 w 4527226"/>
                <a:gd name="connsiteY27-928" fmla="*/ 3227508 h 6062148"/>
                <a:gd name="connsiteX28-929" fmla="*/ 389566 w 4527226"/>
                <a:gd name="connsiteY28-930" fmla="*/ 3166548 h 6062148"/>
                <a:gd name="connsiteX29-931" fmla="*/ 351466 w 4527226"/>
                <a:gd name="connsiteY29-932" fmla="*/ 3105588 h 6062148"/>
                <a:gd name="connsiteX30-933" fmla="*/ 397186 w 4527226"/>
                <a:gd name="connsiteY30-934" fmla="*/ 3021768 h 6062148"/>
                <a:gd name="connsiteX31-935" fmla="*/ 488626 w 4527226"/>
                <a:gd name="connsiteY31-936" fmla="*/ 2998908 h 6062148"/>
                <a:gd name="connsiteX32-937" fmla="*/ 465766 w 4527226"/>
                <a:gd name="connsiteY32-938" fmla="*/ 2930328 h 6062148"/>
                <a:gd name="connsiteX33-939" fmla="*/ 435286 w 4527226"/>
                <a:gd name="connsiteY33-940" fmla="*/ 2930328 h 6062148"/>
                <a:gd name="connsiteX34-941" fmla="*/ 389566 w 4527226"/>
                <a:gd name="connsiteY34-942" fmla="*/ 2930328 h 6062148"/>
                <a:gd name="connsiteX35-943" fmla="*/ 314000 w 4527226"/>
                <a:gd name="connsiteY35-944" fmla="*/ 2893495 h 6062148"/>
                <a:gd name="connsiteX36-945" fmla="*/ 320986 w 4527226"/>
                <a:gd name="connsiteY36-946" fmla="*/ 2846508 h 6062148"/>
                <a:gd name="connsiteX37-947" fmla="*/ 328606 w 4527226"/>
                <a:gd name="connsiteY37-948" fmla="*/ 2793168 h 6062148"/>
                <a:gd name="connsiteX38-949" fmla="*/ 313366 w 4527226"/>
                <a:gd name="connsiteY38-950" fmla="*/ 2732208 h 6062148"/>
                <a:gd name="connsiteX39-951" fmla="*/ 267646 w 4527226"/>
                <a:gd name="connsiteY39-952" fmla="*/ 2671248 h 6062148"/>
                <a:gd name="connsiteX40-953" fmla="*/ 176206 w 4527226"/>
                <a:gd name="connsiteY40-954" fmla="*/ 2656008 h 6062148"/>
                <a:gd name="connsiteX41-955" fmla="*/ 54286 w 4527226"/>
                <a:gd name="connsiteY41-956" fmla="*/ 2610288 h 6062148"/>
                <a:gd name="connsiteX42-957" fmla="*/ 7931 w 4527226"/>
                <a:gd name="connsiteY42-958" fmla="*/ 2563298 h 6062148"/>
                <a:gd name="connsiteX43-959" fmla="*/ 8566 w 4527226"/>
                <a:gd name="connsiteY43-960" fmla="*/ 2488368 h 6062148"/>
                <a:gd name="connsiteX44-961" fmla="*/ 92386 w 4527226"/>
                <a:gd name="connsiteY44-962" fmla="*/ 2335968 h 6062148"/>
                <a:gd name="connsiteX45-963" fmla="*/ 221926 w 4527226"/>
                <a:gd name="connsiteY45-964" fmla="*/ 2175948 h 6062148"/>
                <a:gd name="connsiteX46-965" fmla="*/ 282886 w 4527226"/>
                <a:gd name="connsiteY46-966" fmla="*/ 2084508 h 6062148"/>
                <a:gd name="connsiteX47-967" fmla="*/ 328606 w 4527226"/>
                <a:gd name="connsiteY47-968" fmla="*/ 1977828 h 6062148"/>
                <a:gd name="connsiteX48-969" fmla="*/ 359086 w 4527226"/>
                <a:gd name="connsiteY48-970" fmla="*/ 1871148 h 6062148"/>
                <a:gd name="connsiteX49-971" fmla="*/ 374326 w 4527226"/>
                <a:gd name="connsiteY49-972" fmla="*/ 1810188 h 6062148"/>
                <a:gd name="connsiteX50-973" fmla="*/ 343846 w 4527226"/>
                <a:gd name="connsiteY50-974" fmla="*/ 1756848 h 6062148"/>
                <a:gd name="connsiteX51-975" fmla="*/ 328606 w 4527226"/>
                <a:gd name="connsiteY51-976" fmla="*/ 1680648 h 6062148"/>
                <a:gd name="connsiteX52-977" fmla="*/ 412426 w 4527226"/>
                <a:gd name="connsiteY52-978" fmla="*/ 1474908 h 6062148"/>
                <a:gd name="connsiteX53-979" fmla="*/ 442906 w 4527226"/>
                <a:gd name="connsiteY53-980" fmla="*/ 1307268 h 6062148"/>
                <a:gd name="connsiteX54-981" fmla="*/ 465766 w 4527226"/>
                <a:gd name="connsiteY54-982" fmla="*/ 1192968 h 6062148"/>
                <a:gd name="connsiteX55-983" fmla="*/ 503866 w 4527226"/>
                <a:gd name="connsiteY55-984" fmla="*/ 1055808 h 6062148"/>
                <a:gd name="connsiteX56-985" fmla="*/ 557206 w 4527226"/>
                <a:gd name="connsiteY56-986" fmla="*/ 888168 h 6062148"/>
                <a:gd name="connsiteX57-987" fmla="*/ 503866 w 4527226"/>
                <a:gd name="connsiteY57-988" fmla="*/ 888168 h 6062148"/>
                <a:gd name="connsiteX58-989" fmla="*/ 412426 w 4527226"/>
                <a:gd name="connsiteY58-990" fmla="*/ 834828 h 6062148"/>
                <a:gd name="connsiteX59-991" fmla="*/ 328606 w 4527226"/>
                <a:gd name="connsiteY59-992" fmla="*/ 789108 h 6062148"/>
                <a:gd name="connsiteX60-993" fmla="*/ 260026 w 4527226"/>
                <a:gd name="connsiteY60-994" fmla="*/ 773868 h 6062148"/>
                <a:gd name="connsiteX61-995" fmla="*/ 214306 w 4527226"/>
                <a:gd name="connsiteY61-996" fmla="*/ 751008 h 6062148"/>
                <a:gd name="connsiteX62-997" fmla="*/ 260026 w 4527226"/>
                <a:gd name="connsiteY62-998" fmla="*/ 674808 h 6062148"/>
                <a:gd name="connsiteX63-999" fmla="*/ 374326 w 4527226"/>
                <a:gd name="connsiteY63-1000" fmla="*/ 606228 h 6062148"/>
                <a:gd name="connsiteX64-1001" fmla="*/ 557206 w 4527226"/>
                <a:gd name="connsiteY64-1002" fmla="*/ 507168 h 6062148"/>
                <a:gd name="connsiteX65-1003" fmla="*/ 656266 w 4527226"/>
                <a:gd name="connsiteY65-1004" fmla="*/ 423348 h 6062148"/>
                <a:gd name="connsiteX66-1005" fmla="*/ 892486 w 4527226"/>
                <a:gd name="connsiteY66-1006" fmla="*/ 232848 h 6062148"/>
                <a:gd name="connsiteX67-1007" fmla="*/ 1174426 w 4527226"/>
                <a:gd name="connsiteY67-1008" fmla="*/ 80448 h 6062148"/>
                <a:gd name="connsiteX68-1009" fmla="*/ 1593526 w 4527226"/>
                <a:gd name="connsiteY68-1010" fmla="*/ 11868 h 6062148"/>
                <a:gd name="connsiteX69-1011" fmla="*/ 1944046 w 4527226"/>
                <a:gd name="connsiteY69-1012" fmla="*/ 4248 h 6062148"/>
                <a:gd name="connsiteX70-1013" fmla="*/ 2172646 w 4527226"/>
                <a:gd name="connsiteY70-1014" fmla="*/ 4248 h 6062148"/>
                <a:gd name="connsiteX71-1015" fmla="*/ 2393626 w 4527226"/>
                <a:gd name="connsiteY71-1016" fmla="*/ 57588 h 6062148"/>
                <a:gd name="connsiteX72-1017" fmla="*/ 2667946 w 4527226"/>
                <a:gd name="connsiteY72-1018" fmla="*/ 133788 h 6062148"/>
                <a:gd name="connsiteX73-1019" fmla="*/ 2820346 w 4527226"/>
                <a:gd name="connsiteY73-1020" fmla="*/ 202368 h 6062148"/>
                <a:gd name="connsiteX74-1021" fmla="*/ 3102286 w 4527226"/>
                <a:gd name="connsiteY74-1022" fmla="*/ 400488 h 6062148"/>
                <a:gd name="connsiteX75-1023" fmla="*/ 3285166 w 4527226"/>
                <a:gd name="connsiteY75-1024" fmla="*/ 651948 h 6062148"/>
                <a:gd name="connsiteX76-1025" fmla="*/ 3407086 w 4527226"/>
                <a:gd name="connsiteY76-1026" fmla="*/ 918648 h 6062148"/>
                <a:gd name="connsiteX77-1027" fmla="*/ 3475666 w 4527226"/>
                <a:gd name="connsiteY77-1028" fmla="*/ 1238688 h 6062148"/>
                <a:gd name="connsiteX78-1029" fmla="*/ 3506146 w 4527226"/>
                <a:gd name="connsiteY78-1030" fmla="*/ 1543488 h 6062148"/>
                <a:gd name="connsiteX79-1031" fmla="*/ 3506146 w 4527226"/>
                <a:gd name="connsiteY79-1032" fmla="*/ 1962588 h 6062148"/>
                <a:gd name="connsiteX80-1033" fmla="*/ 3338506 w 4527226"/>
                <a:gd name="connsiteY80-1034" fmla="*/ 2305488 h 6062148"/>
                <a:gd name="connsiteX81-1035" fmla="*/ 3254686 w 4527226"/>
                <a:gd name="connsiteY81-1036" fmla="*/ 2473128 h 6062148"/>
                <a:gd name="connsiteX82-1037" fmla="*/ 3132766 w 4527226"/>
                <a:gd name="connsiteY82-1038" fmla="*/ 2663628 h 6062148"/>
                <a:gd name="connsiteX83-1039" fmla="*/ 3071806 w 4527226"/>
                <a:gd name="connsiteY83-1040" fmla="*/ 2838888 h 6062148"/>
                <a:gd name="connsiteX84-1041" fmla="*/ 3064186 w 4527226"/>
                <a:gd name="connsiteY84-1042" fmla="*/ 2915088 h 6062148"/>
                <a:gd name="connsiteX85-1043" fmla="*/ 3018466 w 4527226"/>
                <a:gd name="connsiteY85-1044" fmla="*/ 3014148 h 6062148"/>
                <a:gd name="connsiteX86-1045" fmla="*/ 2980366 w 4527226"/>
                <a:gd name="connsiteY86-1046" fmla="*/ 3082728 h 6062148"/>
                <a:gd name="connsiteX87-1047" fmla="*/ 2957506 w 4527226"/>
                <a:gd name="connsiteY87-1048" fmla="*/ 3120828 h 6062148"/>
                <a:gd name="connsiteX88-1049" fmla="*/ 2957506 w 4527226"/>
                <a:gd name="connsiteY88-1050" fmla="*/ 3555168 h 6062148"/>
                <a:gd name="connsiteX89-1051" fmla="*/ 2957506 w 4527226"/>
                <a:gd name="connsiteY89-1052" fmla="*/ 3562788 h 6062148"/>
                <a:gd name="connsiteX90-1053" fmla="*/ 3010846 w 4527226"/>
                <a:gd name="connsiteY90-1054" fmla="*/ 3539928 h 6062148"/>
                <a:gd name="connsiteX91-1055" fmla="*/ 3064186 w 4527226"/>
                <a:gd name="connsiteY91-1056" fmla="*/ 3562788 h 6062148"/>
                <a:gd name="connsiteX92-1057" fmla="*/ 3109906 w 4527226"/>
                <a:gd name="connsiteY92-1058" fmla="*/ 3570408 h 6062148"/>
                <a:gd name="connsiteX93-1059" fmla="*/ 3140386 w 4527226"/>
                <a:gd name="connsiteY93-1060" fmla="*/ 3631368 h 6062148"/>
                <a:gd name="connsiteX94-1061" fmla="*/ 3117526 w 4527226"/>
                <a:gd name="connsiteY94-1062" fmla="*/ 3738048 h 6062148"/>
                <a:gd name="connsiteX95-1063" fmla="*/ 3125146 w 4527226"/>
                <a:gd name="connsiteY95-1064" fmla="*/ 4103808 h 6062148"/>
                <a:gd name="connsiteX96-1065" fmla="*/ 3117526 w 4527226"/>
                <a:gd name="connsiteY96-1066" fmla="*/ 4119048 h 6062148"/>
                <a:gd name="connsiteX97-1067" fmla="*/ 3163246 w 4527226"/>
                <a:gd name="connsiteY97-1068" fmla="*/ 4157148 h 6062148"/>
                <a:gd name="connsiteX98-1069" fmla="*/ 3201346 w 4527226"/>
                <a:gd name="connsiteY98-1070" fmla="*/ 4164768 h 6062148"/>
                <a:gd name="connsiteX99-1071" fmla="*/ 3231826 w 4527226"/>
                <a:gd name="connsiteY99-1072" fmla="*/ 4172388 h 6062148"/>
                <a:gd name="connsiteX100-1073" fmla="*/ 3285166 w 4527226"/>
                <a:gd name="connsiteY100-1074" fmla="*/ 4294308 h 6062148"/>
                <a:gd name="connsiteX101-1075" fmla="*/ 3300406 w 4527226"/>
                <a:gd name="connsiteY101-1076" fmla="*/ 4347648 h 6062148"/>
                <a:gd name="connsiteX102-1077" fmla="*/ 3330886 w 4527226"/>
                <a:gd name="connsiteY102-1078" fmla="*/ 4408608 h 6062148"/>
                <a:gd name="connsiteX103-1079" fmla="*/ 3551866 w 4527226"/>
                <a:gd name="connsiteY103-1080" fmla="*/ 4644828 h 6062148"/>
                <a:gd name="connsiteX104-1081" fmla="*/ 3887146 w 4527226"/>
                <a:gd name="connsiteY104-1082" fmla="*/ 5025828 h 6062148"/>
                <a:gd name="connsiteX105-1083" fmla="*/ 4100506 w 4527226"/>
                <a:gd name="connsiteY105-1084" fmla="*/ 5300148 h 6062148"/>
                <a:gd name="connsiteX106-1085" fmla="*/ 4367206 w 4527226"/>
                <a:gd name="connsiteY106-1086" fmla="*/ 5726868 h 6062148"/>
                <a:gd name="connsiteX107-1087" fmla="*/ 4527226 w 4527226"/>
                <a:gd name="connsiteY107-1088" fmla="*/ 6046908 h 6062148"/>
                <a:gd name="connsiteX0-1089" fmla="*/ 328606 w 4527226"/>
                <a:gd name="connsiteY0-1090" fmla="*/ 6062148 h 6062148"/>
                <a:gd name="connsiteX1-1091" fmla="*/ 381946 w 4527226"/>
                <a:gd name="connsiteY1-1092" fmla="*/ 5924988 h 6062148"/>
                <a:gd name="connsiteX2-1093" fmla="*/ 442906 w 4527226"/>
                <a:gd name="connsiteY2-1094" fmla="*/ 5780208 h 6062148"/>
                <a:gd name="connsiteX3-1095" fmla="*/ 473386 w 4527226"/>
                <a:gd name="connsiteY3-1096" fmla="*/ 5665908 h 6062148"/>
                <a:gd name="connsiteX4-1097" fmla="*/ 511486 w 4527226"/>
                <a:gd name="connsiteY4-1098" fmla="*/ 5612568 h 6062148"/>
                <a:gd name="connsiteX5-1099" fmla="*/ 541966 w 4527226"/>
                <a:gd name="connsiteY5-1100" fmla="*/ 5521128 h 6062148"/>
                <a:gd name="connsiteX6-1101" fmla="*/ 564826 w 4527226"/>
                <a:gd name="connsiteY6-1102" fmla="*/ 5353488 h 6062148"/>
                <a:gd name="connsiteX7-1103" fmla="*/ 602926 w 4527226"/>
                <a:gd name="connsiteY7-1104" fmla="*/ 5223948 h 6062148"/>
                <a:gd name="connsiteX8-1105" fmla="*/ 625786 w 4527226"/>
                <a:gd name="connsiteY8-1106" fmla="*/ 5178228 h 6062148"/>
                <a:gd name="connsiteX9-1107" fmla="*/ 701986 w 4527226"/>
                <a:gd name="connsiteY9-1108" fmla="*/ 5071548 h 6062148"/>
                <a:gd name="connsiteX10-1109" fmla="*/ 717226 w 4527226"/>
                <a:gd name="connsiteY10-1110" fmla="*/ 5063928 h 6062148"/>
                <a:gd name="connsiteX11-1111" fmla="*/ 709606 w 4527226"/>
                <a:gd name="connsiteY11-1112" fmla="*/ 5025828 h 6062148"/>
                <a:gd name="connsiteX12-1113" fmla="*/ 701986 w 4527226"/>
                <a:gd name="connsiteY12-1114" fmla="*/ 5002968 h 6062148"/>
                <a:gd name="connsiteX13-1115" fmla="*/ 968686 w 4527226"/>
                <a:gd name="connsiteY13-1116" fmla="*/ 4682928 h 6062148"/>
                <a:gd name="connsiteX14-1117" fmla="*/ 961066 w 4527226"/>
                <a:gd name="connsiteY14-1118" fmla="*/ 4644828 h 6062148"/>
                <a:gd name="connsiteX15-1119" fmla="*/ 1342066 w 4527226"/>
                <a:gd name="connsiteY15-1120" fmla="*/ 4172388 h 6062148"/>
                <a:gd name="connsiteX16-1121" fmla="*/ 1258246 w 4527226"/>
                <a:gd name="connsiteY16-1122" fmla="*/ 4012368 h 6062148"/>
                <a:gd name="connsiteX17-1123" fmla="*/ 1204906 w 4527226"/>
                <a:gd name="connsiteY17-1124" fmla="*/ 3928548 h 6062148"/>
                <a:gd name="connsiteX18-1125" fmla="*/ 1174426 w 4527226"/>
                <a:gd name="connsiteY18-1126" fmla="*/ 3768528 h 6062148"/>
                <a:gd name="connsiteX19-1127" fmla="*/ 1151566 w 4527226"/>
                <a:gd name="connsiteY19-1128" fmla="*/ 3699948 h 6062148"/>
                <a:gd name="connsiteX20-1129" fmla="*/ 1143946 w 4527226"/>
                <a:gd name="connsiteY20-1130" fmla="*/ 3669468 h 6062148"/>
                <a:gd name="connsiteX21-1131" fmla="*/ 1067746 w 4527226"/>
                <a:gd name="connsiteY21-1132" fmla="*/ 3661848 h 6062148"/>
                <a:gd name="connsiteX22-1133" fmla="*/ 938206 w 4527226"/>
                <a:gd name="connsiteY22-1134" fmla="*/ 3669468 h 6062148"/>
                <a:gd name="connsiteX23-1135" fmla="*/ 831526 w 4527226"/>
                <a:gd name="connsiteY23-1136" fmla="*/ 3692328 h 6062148"/>
                <a:gd name="connsiteX24-1137" fmla="*/ 610546 w 4527226"/>
                <a:gd name="connsiteY24-1138" fmla="*/ 3738048 h 6062148"/>
                <a:gd name="connsiteX25-1139" fmla="*/ 389566 w 4527226"/>
                <a:gd name="connsiteY25-1140" fmla="*/ 3638988 h 6062148"/>
                <a:gd name="connsiteX26-1141" fmla="*/ 381946 w 4527226"/>
                <a:gd name="connsiteY26-1142" fmla="*/ 3326568 h 6062148"/>
                <a:gd name="connsiteX27-1143" fmla="*/ 420046 w 4527226"/>
                <a:gd name="connsiteY27-1144" fmla="*/ 3227508 h 6062148"/>
                <a:gd name="connsiteX28-1145" fmla="*/ 389566 w 4527226"/>
                <a:gd name="connsiteY28-1146" fmla="*/ 3166548 h 6062148"/>
                <a:gd name="connsiteX29-1147" fmla="*/ 351466 w 4527226"/>
                <a:gd name="connsiteY29-1148" fmla="*/ 3105588 h 6062148"/>
                <a:gd name="connsiteX30-1149" fmla="*/ 397186 w 4527226"/>
                <a:gd name="connsiteY30-1150" fmla="*/ 3021768 h 6062148"/>
                <a:gd name="connsiteX31-1151" fmla="*/ 488626 w 4527226"/>
                <a:gd name="connsiteY31-1152" fmla="*/ 2998908 h 6062148"/>
                <a:gd name="connsiteX32-1153" fmla="*/ 471956 w 4527226"/>
                <a:gd name="connsiteY32-1154" fmla="*/ 2942709 h 6062148"/>
                <a:gd name="connsiteX33-1155" fmla="*/ 435286 w 4527226"/>
                <a:gd name="connsiteY33-1156" fmla="*/ 2930328 h 6062148"/>
                <a:gd name="connsiteX34-1157" fmla="*/ 389566 w 4527226"/>
                <a:gd name="connsiteY34-1158" fmla="*/ 2930328 h 6062148"/>
                <a:gd name="connsiteX35-1159" fmla="*/ 314000 w 4527226"/>
                <a:gd name="connsiteY35-1160" fmla="*/ 2893495 h 6062148"/>
                <a:gd name="connsiteX36-1161" fmla="*/ 320986 w 4527226"/>
                <a:gd name="connsiteY36-1162" fmla="*/ 2846508 h 6062148"/>
                <a:gd name="connsiteX37-1163" fmla="*/ 328606 w 4527226"/>
                <a:gd name="connsiteY37-1164" fmla="*/ 2793168 h 6062148"/>
                <a:gd name="connsiteX38-1165" fmla="*/ 313366 w 4527226"/>
                <a:gd name="connsiteY38-1166" fmla="*/ 2732208 h 6062148"/>
                <a:gd name="connsiteX39-1167" fmla="*/ 267646 w 4527226"/>
                <a:gd name="connsiteY39-1168" fmla="*/ 2671248 h 6062148"/>
                <a:gd name="connsiteX40-1169" fmla="*/ 176206 w 4527226"/>
                <a:gd name="connsiteY40-1170" fmla="*/ 2656008 h 6062148"/>
                <a:gd name="connsiteX41-1171" fmla="*/ 54286 w 4527226"/>
                <a:gd name="connsiteY41-1172" fmla="*/ 2610288 h 6062148"/>
                <a:gd name="connsiteX42-1173" fmla="*/ 7931 w 4527226"/>
                <a:gd name="connsiteY42-1174" fmla="*/ 2563298 h 6062148"/>
                <a:gd name="connsiteX43-1175" fmla="*/ 8566 w 4527226"/>
                <a:gd name="connsiteY43-1176" fmla="*/ 2488368 h 6062148"/>
                <a:gd name="connsiteX44-1177" fmla="*/ 92386 w 4527226"/>
                <a:gd name="connsiteY44-1178" fmla="*/ 2335968 h 6062148"/>
                <a:gd name="connsiteX45-1179" fmla="*/ 221926 w 4527226"/>
                <a:gd name="connsiteY45-1180" fmla="*/ 2175948 h 6062148"/>
                <a:gd name="connsiteX46-1181" fmla="*/ 282886 w 4527226"/>
                <a:gd name="connsiteY46-1182" fmla="*/ 2084508 h 6062148"/>
                <a:gd name="connsiteX47-1183" fmla="*/ 328606 w 4527226"/>
                <a:gd name="connsiteY47-1184" fmla="*/ 1977828 h 6062148"/>
                <a:gd name="connsiteX48-1185" fmla="*/ 359086 w 4527226"/>
                <a:gd name="connsiteY48-1186" fmla="*/ 1871148 h 6062148"/>
                <a:gd name="connsiteX49-1187" fmla="*/ 374326 w 4527226"/>
                <a:gd name="connsiteY49-1188" fmla="*/ 1810188 h 6062148"/>
                <a:gd name="connsiteX50-1189" fmla="*/ 343846 w 4527226"/>
                <a:gd name="connsiteY50-1190" fmla="*/ 1756848 h 6062148"/>
                <a:gd name="connsiteX51-1191" fmla="*/ 328606 w 4527226"/>
                <a:gd name="connsiteY51-1192" fmla="*/ 1680648 h 6062148"/>
                <a:gd name="connsiteX52-1193" fmla="*/ 412426 w 4527226"/>
                <a:gd name="connsiteY52-1194" fmla="*/ 1474908 h 6062148"/>
                <a:gd name="connsiteX53-1195" fmla="*/ 442906 w 4527226"/>
                <a:gd name="connsiteY53-1196" fmla="*/ 1307268 h 6062148"/>
                <a:gd name="connsiteX54-1197" fmla="*/ 465766 w 4527226"/>
                <a:gd name="connsiteY54-1198" fmla="*/ 1192968 h 6062148"/>
                <a:gd name="connsiteX55-1199" fmla="*/ 503866 w 4527226"/>
                <a:gd name="connsiteY55-1200" fmla="*/ 1055808 h 6062148"/>
                <a:gd name="connsiteX56-1201" fmla="*/ 557206 w 4527226"/>
                <a:gd name="connsiteY56-1202" fmla="*/ 888168 h 6062148"/>
                <a:gd name="connsiteX57-1203" fmla="*/ 503866 w 4527226"/>
                <a:gd name="connsiteY57-1204" fmla="*/ 888168 h 6062148"/>
                <a:gd name="connsiteX58-1205" fmla="*/ 412426 w 4527226"/>
                <a:gd name="connsiteY58-1206" fmla="*/ 834828 h 6062148"/>
                <a:gd name="connsiteX59-1207" fmla="*/ 328606 w 4527226"/>
                <a:gd name="connsiteY59-1208" fmla="*/ 789108 h 6062148"/>
                <a:gd name="connsiteX60-1209" fmla="*/ 260026 w 4527226"/>
                <a:gd name="connsiteY60-1210" fmla="*/ 773868 h 6062148"/>
                <a:gd name="connsiteX61-1211" fmla="*/ 214306 w 4527226"/>
                <a:gd name="connsiteY61-1212" fmla="*/ 751008 h 6062148"/>
                <a:gd name="connsiteX62-1213" fmla="*/ 260026 w 4527226"/>
                <a:gd name="connsiteY62-1214" fmla="*/ 674808 h 6062148"/>
                <a:gd name="connsiteX63-1215" fmla="*/ 374326 w 4527226"/>
                <a:gd name="connsiteY63-1216" fmla="*/ 606228 h 6062148"/>
                <a:gd name="connsiteX64-1217" fmla="*/ 557206 w 4527226"/>
                <a:gd name="connsiteY64-1218" fmla="*/ 507168 h 6062148"/>
                <a:gd name="connsiteX65-1219" fmla="*/ 656266 w 4527226"/>
                <a:gd name="connsiteY65-1220" fmla="*/ 423348 h 6062148"/>
                <a:gd name="connsiteX66-1221" fmla="*/ 892486 w 4527226"/>
                <a:gd name="connsiteY66-1222" fmla="*/ 232848 h 6062148"/>
                <a:gd name="connsiteX67-1223" fmla="*/ 1174426 w 4527226"/>
                <a:gd name="connsiteY67-1224" fmla="*/ 80448 h 6062148"/>
                <a:gd name="connsiteX68-1225" fmla="*/ 1593526 w 4527226"/>
                <a:gd name="connsiteY68-1226" fmla="*/ 11868 h 6062148"/>
                <a:gd name="connsiteX69-1227" fmla="*/ 1944046 w 4527226"/>
                <a:gd name="connsiteY69-1228" fmla="*/ 4248 h 6062148"/>
                <a:gd name="connsiteX70-1229" fmla="*/ 2172646 w 4527226"/>
                <a:gd name="connsiteY70-1230" fmla="*/ 4248 h 6062148"/>
                <a:gd name="connsiteX71-1231" fmla="*/ 2393626 w 4527226"/>
                <a:gd name="connsiteY71-1232" fmla="*/ 57588 h 6062148"/>
                <a:gd name="connsiteX72-1233" fmla="*/ 2667946 w 4527226"/>
                <a:gd name="connsiteY72-1234" fmla="*/ 133788 h 6062148"/>
                <a:gd name="connsiteX73-1235" fmla="*/ 2820346 w 4527226"/>
                <a:gd name="connsiteY73-1236" fmla="*/ 202368 h 6062148"/>
                <a:gd name="connsiteX74-1237" fmla="*/ 3102286 w 4527226"/>
                <a:gd name="connsiteY74-1238" fmla="*/ 400488 h 6062148"/>
                <a:gd name="connsiteX75-1239" fmla="*/ 3285166 w 4527226"/>
                <a:gd name="connsiteY75-1240" fmla="*/ 651948 h 6062148"/>
                <a:gd name="connsiteX76-1241" fmla="*/ 3407086 w 4527226"/>
                <a:gd name="connsiteY76-1242" fmla="*/ 918648 h 6062148"/>
                <a:gd name="connsiteX77-1243" fmla="*/ 3475666 w 4527226"/>
                <a:gd name="connsiteY77-1244" fmla="*/ 1238688 h 6062148"/>
                <a:gd name="connsiteX78-1245" fmla="*/ 3506146 w 4527226"/>
                <a:gd name="connsiteY78-1246" fmla="*/ 1543488 h 6062148"/>
                <a:gd name="connsiteX79-1247" fmla="*/ 3506146 w 4527226"/>
                <a:gd name="connsiteY79-1248" fmla="*/ 1962588 h 6062148"/>
                <a:gd name="connsiteX80-1249" fmla="*/ 3338506 w 4527226"/>
                <a:gd name="connsiteY80-1250" fmla="*/ 2305488 h 6062148"/>
                <a:gd name="connsiteX81-1251" fmla="*/ 3254686 w 4527226"/>
                <a:gd name="connsiteY81-1252" fmla="*/ 2473128 h 6062148"/>
                <a:gd name="connsiteX82-1253" fmla="*/ 3132766 w 4527226"/>
                <a:gd name="connsiteY82-1254" fmla="*/ 2663628 h 6062148"/>
                <a:gd name="connsiteX83-1255" fmla="*/ 3071806 w 4527226"/>
                <a:gd name="connsiteY83-1256" fmla="*/ 2838888 h 6062148"/>
                <a:gd name="connsiteX84-1257" fmla="*/ 3064186 w 4527226"/>
                <a:gd name="connsiteY84-1258" fmla="*/ 2915088 h 6062148"/>
                <a:gd name="connsiteX85-1259" fmla="*/ 3018466 w 4527226"/>
                <a:gd name="connsiteY85-1260" fmla="*/ 3014148 h 6062148"/>
                <a:gd name="connsiteX86-1261" fmla="*/ 2980366 w 4527226"/>
                <a:gd name="connsiteY86-1262" fmla="*/ 3082728 h 6062148"/>
                <a:gd name="connsiteX87-1263" fmla="*/ 2957506 w 4527226"/>
                <a:gd name="connsiteY87-1264" fmla="*/ 3120828 h 6062148"/>
                <a:gd name="connsiteX88-1265" fmla="*/ 2957506 w 4527226"/>
                <a:gd name="connsiteY88-1266" fmla="*/ 3555168 h 6062148"/>
                <a:gd name="connsiteX89-1267" fmla="*/ 2957506 w 4527226"/>
                <a:gd name="connsiteY89-1268" fmla="*/ 3562788 h 6062148"/>
                <a:gd name="connsiteX90-1269" fmla="*/ 3010846 w 4527226"/>
                <a:gd name="connsiteY90-1270" fmla="*/ 3539928 h 6062148"/>
                <a:gd name="connsiteX91-1271" fmla="*/ 3064186 w 4527226"/>
                <a:gd name="connsiteY91-1272" fmla="*/ 3562788 h 6062148"/>
                <a:gd name="connsiteX92-1273" fmla="*/ 3109906 w 4527226"/>
                <a:gd name="connsiteY92-1274" fmla="*/ 3570408 h 6062148"/>
                <a:gd name="connsiteX93-1275" fmla="*/ 3140386 w 4527226"/>
                <a:gd name="connsiteY93-1276" fmla="*/ 3631368 h 6062148"/>
                <a:gd name="connsiteX94-1277" fmla="*/ 3117526 w 4527226"/>
                <a:gd name="connsiteY94-1278" fmla="*/ 3738048 h 6062148"/>
                <a:gd name="connsiteX95-1279" fmla="*/ 3125146 w 4527226"/>
                <a:gd name="connsiteY95-1280" fmla="*/ 4103808 h 6062148"/>
                <a:gd name="connsiteX96-1281" fmla="*/ 3117526 w 4527226"/>
                <a:gd name="connsiteY96-1282" fmla="*/ 4119048 h 6062148"/>
                <a:gd name="connsiteX97-1283" fmla="*/ 3163246 w 4527226"/>
                <a:gd name="connsiteY97-1284" fmla="*/ 4157148 h 6062148"/>
                <a:gd name="connsiteX98-1285" fmla="*/ 3201346 w 4527226"/>
                <a:gd name="connsiteY98-1286" fmla="*/ 4164768 h 6062148"/>
                <a:gd name="connsiteX99-1287" fmla="*/ 3231826 w 4527226"/>
                <a:gd name="connsiteY99-1288" fmla="*/ 4172388 h 6062148"/>
                <a:gd name="connsiteX100-1289" fmla="*/ 3285166 w 4527226"/>
                <a:gd name="connsiteY100-1290" fmla="*/ 4294308 h 6062148"/>
                <a:gd name="connsiteX101-1291" fmla="*/ 3300406 w 4527226"/>
                <a:gd name="connsiteY101-1292" fmla="*/ 4347648 h 6062148"/>
                <a:gd name="connsiteX102-1293" fmla="*/ 3330886 w 4527226"/>
                <a:gd name="connsiteY102-1294" fmla="*/ 4408608 h 6062148"/>
                <a:gd name="connsiteX103-1295" fmla="*/ 3551866 w 4527226"/>
                <a:gd name="connsiteY103-1296" fmla="*/ 4644828 h 6062148"/>
                <a:gd name="connsiteX104-1297" fmla="*/ 3887146 w 4527226"/>
                <a:gd name="connsiteY104-1298" fmla="*/ 5025828 h 6062148"/>
                <a:gd name="connsiteX105-1299" fmla="*/ 4100506 w 4527226"/>
                <a:gd name="connsiteY105-1300" fmla="*/ 5300148 h 6062148"/>
                <a:gd name="connsiteX106-1301" fmla="*/ 4367206 w 4527226"/>
                <a:gd name="connsiteY106-1302" fmla="*/ 5726868 h 6062148"/>
                <a:gd name="connsiteX107-1303" fmla="*/ 4527226 w 4527226"/>
                <a:gd name="connsiteY107-1304" fmla="*/ 6046908 h 6062148"/>
                <a:gd name="connsiteX0-1305" fmla="*/ 328606 w 4527226"/>
                <a:gd name="connsiteY0-1306" fmla="*/ 6062148 h 6062148"/>
                <a:gd name="connsiteX1-1307" fmla="*/ 381946 w 4527226"/>
                <a:gd name="connsiteY1-1308" fmla="*/ 5924988 h 6062148"/>
                <a:gd name="connsiteX2-1309" fmla="*/ 442906 w 4527226"/>
                <a:gd name="connsiteY2-1310" fmla="*/ 5780208 h 6062148"/>
                <a:gd name="connsiteX3-1311" fmla="*/ 473386 w 4527226"/>
                <a:gd name="connsiteY3-1312" fmla="*/ 5665908 h 6062148"/>
                <a:gd name="connsiteX4-1313" fmla="*/ 511486 w 4527226"/>
                <a:gd name="connsiteY4-1314" fmla="*/ 5612568 h 6062148"/>
                <a:gd name="connsiteX5-1315" fmla="*/ 541966 w 4527226"/>
                <a:gd name="connsiteY5-1316" fmla="*/ 5521128 h 6062148"/>
                <a:gd name="connsiteX6-1317" fmla="*/ 564826 w 4527226"/>
                <a:gd name="connsiteY6-1318" fmla="*/ 5353488 h 6062148"/>
                <a:gd name="connsiteX7-1319" fmla="*/ 602926 w 4527226"/>
                <a:gd name="connsiteY7-1320" fmla="*/ 5223948 h 6062148"/>
                <a:gd name="connsiteX8-1321" fmla="*/ 625786 w 4527226"/>
                <a:gd name="connsiteY8-1322" fmla="*/ 5178228 h 6062148"/>
                <a:gd name="connsiteX9-1323" fmla="*/ 701986 w 4527226"/>
                <a:gd name="connsiteY9-1324" fmla="*/ 5071548 h 6062148"/>
                <a:gd name="connsiteX10-1325" fmla="*/ 717226 w 4527226"/>
                <a:gd name="connsiteY10-1326" fmla="*/ 5063928 h 6062148"/>
                <a:gd name="connsiteX11-1327" fmla="*/ 709606 w 4527226"/>
                <a:gd name="connsiteY11-1328" fmla="*/ 5025828 h 6062148"/>
                <a:gd name="connsiteX12-1329" fmla="*/ 701986 w 4527226"/>
                <a:gd name="connsiteY12-1330" fmla="*/ 5002968 h 6062148"/>
                <a:gd name="connsiteX13-1331" fmla="*/ 968686 w 4527226"/>
                <a:gd name="connsiteY13-1332" fmla="*/ 4682928 h 6062148"/>
                <a:gd name="connsiteX14-1333" fmla="*/ 961066 w 4527226"/>
                <a:gd name="connsiteY14-1334" fmla="*/ 4644828 h 6062148"/>
                <a:gd name="connsiteX15-1335" fmla="*/ 1342066 w 4527226"/>
                <a:gd name="connsiteY15-1336" fmla="*/ 4172388 h 6062148"/>
                <a:gd name="connsiteX16-1337" fmla="*/ 1258246 w 4527226"/>
                <a:gd name="connsiteY16-1338" fmla="*/ 4012368 h 6062148"/>
                <a:gd name="connsiteX17-1339" fmla="*/ 1204906 w 4527226"/>
                <a:gd name="connsiteY17-1340" fmla="*/ 3928548 h 6062148"/>
                <a:gd name="connsiteX18-1341" fmla="*/ 1174426 w 4527226"/>
                <a:gd name="connsiteY18-1342" fmla="*/ 3768528 h 6062148"/>
                <a:gd name="connsiteX19-1343" fmla="*/ 1151566 w 4527226"/>
                <a:gd name="connsiteY19-1344" fmla="*/ 3699948 h 6062148"/>
                <a:gd name="connsiteX20-1345" fmla="*/ 1143946 w 4527226"/>
                <a:gd name="connsiteY20-1346" fmla="*/ 3669468 h 6062148"/>
                <a:gd name="connsiteX21-1347" fmla="*/ 1067746 w 4527226"/>
                <a:gd name="connsiteY21-1348" fmla="*/ 3661848 h 6062148"/>
                <a:gd name="connsiteX22-1349" fmla="*/ 938206 w 4527226"/>
                <a:gd name="connsiteY22-1350" fmla="*/ 3669468 h 6062148"/>
                <a:gd name="connsiteX23-1351" fmla="*/ 831526 w 4527226"/>
                <a:gd name="connsiteY23-1352" fmla="*/ 3692328 h 6062148"/>
                <a:gd name="connsiteX24-1353" fmla="*/ 610546 w 4527226"/>
                <a:gd name="connsiteY24-1354" fmla="*/ 3738048 h 6062148"/>
                <a:gd name="connsiteX25-1355" fmla="*/ 389566 w 4527226"/>
                <a:gd name="connsiteY25-1356" fmla="*/ 3638988 h 6062148"/>
                <a:gd name="connsiteX26-1357" fmla="*/ 381946 w 4527226"/>
                <a:gd name="connsiteY26-1358" fmla="*/ 3326568 h 6062148"/>
                <a:gd name="connsiteX27-1359" fmla="*/ 420046 w 4527226"/>
                <a:gd name="connsiteY27-1360" fmla="*/ 3227508 h 6062148"/>
                <a:gd name="connsiteX28-1361" fmla="*/ 389566 w 4527226"/>
                <a:gd name="connsiteY28-1362" fmla="*/ 3166548 h 6062148"/>
                <a:gd name="connsiteX29-1363" fmla="*/ 351466 w 4527226"/>
                <a:gd name="connsiteY29-1364" fmla="*/ 3105588 h 6062148"/>
                <a:gd name="connsiteX30-1365" fmla="*/ 397186 w 4527226"/>
                <a:gd name="connsiteY30-1366" fmla="*/ 3021768 h 6062148"/>
                <a:gd name="connsiteX31-1367" fmla="*/ 488626 w 4527226"/>
                <a:gd name="connsiteY31-1368" fmla="*/ 2998908 h 6062148"/>
                <a:gd name="connsiteX32-1369" fmla="*/ 471956 w 4527226"/>
                <a:gd name="connsiteY32-1370" fmla="*/ 2942709 h 6062148"/>
                <a:gd name="connsiteX33-1371" fmla="*/ 435286 w 4527226"/>
                <a:gd name="connsiteY33-1372" fmla="*/ 2930328 h 6062148"/>
                <a:gd name="connsiteX34-1373" fmla="*/ 389566 w 4527226"/>
                <a:gd name="connsiteY34-1374" fmla="*/ 2930328 h 6062148"/>
                <a:gd name="connsiteX35-1375" fmla="*/ 314000 w 4527226"/>
                <a:gd name="connsiteY35-1376" fmla="*/ 2893495 h 6062148"/>
                <a:gd name="connsiteX36-1377" fmla="*/ 320986 w 4527226"/>
                <a:gd name="connsiteY36-1378" fmla="*/ 2846508 h 6062148"/>
                <a:gd name="connsiteX37-1379" fmla="*/ 328606 w 4527226"/>
                <a:gd name="connsiteY37-1380" fmla="*/ 2793168 h 6062148"/>
                <a:gd name="connsiteX38-1381" fmla="*/ 313366 w 4527226"/>
                <a:gd name="connsiteY38-1382" fmla="*/ 2732208 h 6062148"/>
                <a:gd name="connsiteX39-1383" fmla="*/ 267646 w 4527226"/>
                <a:gd name="connsiteY39-1384" fmla="*/ 2671248 h 6062148"/>
                <a:gd name="connsiteX40-1385" fmla="*/ 176206 w 4527226"/>
                <a:gd name="connsiteY40-1386" fmla="*/ 2656008 h 6062148"/>
                <a:gd name="connsiteX41-1387" fmla="*/ 54286 w 4527226"/>
                <a:gd name="connsiteY41-1388" fmla="*/ 2610288 h 6062148"/>
                <a:gd name="connsiteX42-1389" fmla="*/ 7931 w 4527226"/>
                <a:gd name="connsiteY42-1390" fmla="*/ 2563298 h 6062148"/>
                <a:gd name="connsiteX43-1391" fmla="*/ 8566 w 4527226"/>
                <a:gd name="connsiteY43-1392" fmla="*/ 2488368 h 6062148"/>
                <a:gd name="connsiteX44-1393" fmla="*/ 92386 w 4527226"/>
                <a:gd name="connsiteY44-1394" fmla="*/ 2335968 h 6062148"/>
                <a:gd name="connsiteX45-1395" fmla="*/ 221926 w 4527226"/>
                <a:gd name="connsiteY45-1396" fmla="*/ 2175948 h 6062148"/>
                <a:gd name="connsiteX46-1397" fmla="*/ 282886 w 4527226"/>
                <a:gd name="connsiteY46-1398" fmla="*/ 2084508 h 6062148"/>
                <a:gd name="connsiteX47-1399" fmla="*/ 328606 w 4527226"/>
                <a:gd name="connsiteY47-1400" fmla="*/ 1977828 h 6062148"/>
                <a:gd name="connsiteX48-1401" fmla="*/ 359086 w 4527226"/>
                <a:gd name="connsiteY48-1402" fmla="*/ 1871148 h 6062148"/>
                <a:gd name="connsiteX49-1403" fmla="*/ 374326 w 4527226"/>
                <a:gd name="connsiteY49-1404" fmla="*/ 1810188 h 6062148"/>
                <a:gd name="connsiteX50-1405" fmla="*/ 343846 w 4527226"/>
                <a:gd name="connsiteY50-1406" fmla="*/ 1756848 h 6062148"/>
                <a:gd name="connsiteX51-1407" fmla="*/ 328606 w 4527226"/>
                <a:gd name="connsiteY51-1408" fmla="*/ 1680648 h 6062148"/>
                <a:gd name="connsiteX52-1409" fmla="*/ 412426 w 4527226"/>
                <a:gd name="connsiteY52-1410" fmla="*/ 1474908 h 6062148"/>
                <a:gd name="connsiteX53-1411" fmla="*/ 442906 w 4527226"/>
                <a:gd name="connsiteY53-1412" fmla="*/ 1307268 h 6062148"/>
                <a:gd name="connsiteX54-1413" fmla="*/ 465766 w 4527226"/>
                <a:gd name="connsiteY54-1414" fmla="*/ 1192968 h 6062148"/>
                <a:gd name="connsiteX55-1415" fmla="*/ 503866 w 4527226"/>
                <a:gd name="connsiteY55-1416" fmla="*/ 1055808 h 6062148"/>
                <a:gd name="connsiteX56-1417" fmla="*/ 557206 w 4527226"/>
                <a:gd name="connsiteY56-1418" fmla="*/ 888168 h 6062148"/>
                <a:gd name="connsiteX57-1419" fmla="*/ 503866 w 4527226"/>
                <a:gd name="connsiteY57-1420" fmla="*/ 888168 h 6062148"/>
                <a:gd name="connsiteX58-1421" fmla="*/ 412426 w 4527226"/>
                <a:gd name="connsiteY58-1422" fmla="*/ 834828 h 6062148"/>
                <a:gd name="connsiteX59-1423" fmla="*/ 328606 w 4527226"/>
                <a:gd name="connsiteY59-1424" fmla="*/ 789108 h 6062148"/>
                <a:gd name="connsiteX60-1425" fmla="*/ 260026 w 4527226"/>
                <a:gd name="connsiteY60-1426" fmla="*/ 773868 h 6062148"/>
                <a:gd name="connsiteX61-1427" fmla="*/ 214306 w 4527226"/>
                <a:gd name="connsiteY61-1428" fmla="*/ 751008 h 6062148"/>
                <a:gd name="connsiteX62-1429" fmla="*/ 260026 w 4527226"/>
                <a:gd name="connsiteY62-1430" fmla="*/ 674808 h 6062148"/>
                <a:gd name="connsiteX63-1431" fmla="*/ 374326 w 4527226"/>
                <a:gd name="connsiteY63-1432" fmla="*/ 606228 h 6062148"/>
                <a:gd name="connsiteX64-1433" fmla="*/ 557206 w 4527226"/>
                <a:gd name="connsiteY64-1434" fmla="*/ 507168 h 6062148"/>
                <a:gd name="connsiteX65-1435" fmla="*/ 656266 w 4527226"/>
                <a:gd name="connsiteY65-1436" fmla="*/ 423348 h 6062148"/>
                <a:gd name="connsiteX66-1437" fmla="*/ 892486 w 4527226"/>
                <a:gd name="connsiteY66-1438" fmla="*/ 232848 h 6062148"/>
                <a:gd name="connsiteX67-1439" fmla="*/ 1174426 w 4527226"/>
                <a:gd name="connsiteY67-1440" fmla="*/ 80448 h 6062148"/>
                <a:gd name="connsiteX68-1441" fmla="*/ 1593526 w 4527226"/>
                <a:gd name="connsiteY68-1442" fmla="*/ 11868 h 6062148"/>
                <a:gd name="connsiteX69-1443" fmla="*/ 1944046 w 4527226"/>
                <a:gd name="connsiteY69-1444" fmla="*/ 4248 h 6062148"/>
                <a:gd name="connsiteX70-1445" fmla="*/ 2172646 w 4527226"/>
                <a:gd name="connsiteY70-1446" fmla="*/ 4248 h 6062148"/>
                <a:gd name="connsiteX71-1447" fmla="*/ 2393626 w 4527226"/>
                <a:gd name="connsiteY71-1448" fmla="*/ 57588 h 6062148"/>
                <a:gd name="connsiteX72-1449" fmla="*/ 2667946 w 4527226"/>
                <a:gd name="connsiteY72-1450" fmla="*/ 133788 h 6062148"/>
                <a:gd name="connsiteX73-1451" fmla="*/ 2820346 w 4527226"/>
                <a:gd name="connsiteY73-1452" fmla="*/ 202368 h 6062148"/>
                <a:gd name="connsiteX74-1453" fmla="*/ 3102286 w 4527226"/>
                <a:gd name="connsiteY74-1454" fmla="*/ 400488 h 6062148"/>
                <a:gd name="connsiteX75-1455" fmla="*/ 3285166 w 4527226"/>
                <a:gd name="connsiteY75-1456" fmla="*/ 651948 h 6062148"/>
                <a:gd name="connsiteX76-1457" fmla="*/ 3407086 w 4527226"/>
                <a:gd name="connsiteY76-1458" fmla="*/ 918648 h 6062148"/>
                <a:gd name="connsiteX77-1459" fmla="*/ 3475666 w 4527226"/>
                <a:gd name="connsiteY77-1460" fmla="*/ 1238688 h 6062148"/>
                <a:gd name="connsiteX78-1461" fmla="*/ 3506146 w 4527226"/>
                <a:gd name="connsiteY78-1462" fmla="*/ 1543488 h 6062148"/>
                <a:gd name="connsiteX79-1463" fmla="*/ 3506146 w 4527226"/>
                <a:gd name="connsiteY79-1464" fmla="*/ 1962588 h 6062148"/>
                <a:gd name="connsiteX80-1465" fmla="*/ 3338506 w 4527226"/>
                <a:gd name="connsiteY80-1466" fmla="*/ 2305488 h 6062148"/>
                <a:gd name="connsiteX81-1467" fmla="*/ 3254686 w 4527226"/>
                <a:gd name="connsiteY81-1468" fmla="*/ 2473128 h 6062148"/>
                <a:gd name="connsiteX82-1469" fmla="*/ 3132766 w 4527226"/>
                <a:gd name="connsiteY82-1470" fmla="*/ 2663628 h 6062148"/>
                <a:gd name="connsiteX83-1471" fmla="*/ 3071806 w 4527226"/>
                <a:gd name="connsiteY83-1472" fmla="*/ 2838888 h 6062148"/>
                <a:gd name="connsiteX84-1473" fmla="*/ 3064186 w 4527226"/>
                <a:gd name="connsiteY84-1474" fmla="*/ 2915088 h 6062148"/>
                <a:gd name="connsiteX85-1475" fmla="*/ 3018466 w 4527226"/>
                <a:gd name="connsiteY85-1476" fmla="*/ 3014148 h 6062148"/>
                <a:gd name="connsiteX86-1477" fmla="*/ 2980366 w 4527226"/>
                <a:gd name="connsiteY86-1478" fmla="*/ 3082728 h 6062148"/>
                <a:gd name="connsiteX87-1479" fmla="*/ 2957506 w 4527226"/>
                <a:gd name="connsiteY87-1480" fmla="*/ 3120828 h 6062148"/>
                <a:gd name="connsiteX88-1481" fmla="*/ 2957506 w 4527226"/>
                <a:gd name="connsiteY88-1482" fmla="*/ 3555168 h 6062148"/>
                <a:gd name="connsiteX89-1483" fmla="*/ 3010846 w 4527226"/>
                <a:gd name="connsiteY89-1484" fmla="*/ 3539928 h 6062148"/>
                <a:gd name="connsiteX90-1485" fmla="*/ 3064186 w 4527226"/>
                <a:gd name="connsiteY90-1486" fmla="*/ 3562788 h 6062148"/>
                <a:gd name="connsiteX91-1487" fmla="*/ 3109906 w 4527226"/>
                <a:gd name="connsiteY91-1488" fmla="*/ 3570408 h 6062148"/>
                <a:gd name="connsiteX92-1489" fmla="*/ 3140386 w 4527226"/>
                <a:gd name="connsiteY92-1490" fmla="*/ 3631368 h 6062148"/>
                <a:gd name="connsiteX93-1491" fmla="*/ 3117526 w 4527226"/>
                <a:gd name="connsiteY93-1492" fmla="*/ 3738048 h 6062148"/>
                <a:gd name="connsiteX94-1493" fmla="*/ 3125146 w 4527226"/>
                <a:gd name="connsiteY94-1494" fmla="*/ 4103808 h 6062148"/>
                <a:gd name="connsiteX95-1495" fmla="*/ 3117526 w 4527226"/>
                <a:gd name="connsiteY95-1496" fmla="*/ 4119048 h 6062148"/>
                <a:gd name="connsiteX96-1497" fmla="*/ 3163246 w 4527226"/>
                <a:gd name="connsiteY96-1498" fmla="*/ 4157148 h 6062148"/>
                <a:gd name="connsiteX97-1499" fmla="*/ 3201346 w 4527226"/>
                <a:gd name="connsiteY97-1500" fmla="*/ 4164768 h 6062148"/>
                <a:gd name="connsiteX98-1501" fmla="*/ 3231826 w 4527226"/>
                <a:gd name="connsiteY98-1502" fmla="*/ 4172388 h 6062148"/>
                <a:gd name="connsiteX99-1503" fmla="*/ 3285166 w 4527226"/>
                <a:gd name="connsiteY99-1504" fmla="*/ 4294308 h 6062148"/>
                <a:gd name="connsiteX100-1505" fmla="*/ 3300406 w 4527226"/>
                <a:gd name="connsiteY100-1506" fmla="*/ 4347648 h 6062148"/>
                <a:gd name="connsiteX101-1507" fmla="*/ 3330886 w 4527226"/>
                <a:gd name="connsiteY101-1508" fmla="*/ 4408608 h 6062148"/>
                <a:gd name="connsiteX102-1509" fmla="*/ 3551866 w 4527226"/>
                <a:gd name="connsiteY102-1510" fmla="*/ 4644828 h 6062148"/>
                <a:gd name="connsiteX103-1511" fmla="*/ 3887146 w 4527226"/>
                <a:gd name="connsiteY103-1512" fmla="*/ 5025828 h 6062148"/>
                <a:gd name="connsiteX104-1513" fmla="*/ 4100506 w 4527226"/>
                <a:gd name="connsiteY104-1514" fmla="*/ 5300148 h 6062148"/>
                <a:gd name="connsiteX105-1515" fmla="*/ 4367206 w 4527226"/>
                <a:gd name="connsiteY105-1516" fmla="*/ 5726868 h 6062148"/>
                <a:gd name="connsiteX106-1517" fmla="*/ 4527226 w 4527226"/>
                <a:gd name="connsiteY106-1518" fmla="*/ 6046908 h 6062148"/>
                <a:gd name="connsiteX0-1519" fmla="*/ 328606 w 4527226"/>
                <a:gd name="connsiteY0-1520" fmla="*/ 6062148 h 6062148"/>
                <a:gd name="connsiteX1-1521" fmla="*/ 381946 w 4527226"/>
                <a:gd name="connsiteY1-1522" fmla="*/ 5924988 h 6062148"/>
                <a:gd name="connsiteX2-1523" fmla="*/ 442906 w 4527226"/>
                <a:gd name="connsiteY2-1524" fmla="*/ 5780208 h 6062148"/>
                <a:gd name="connsiteX3-1525" fmla="*/ 473386 w 4527226"/>
                <a:gd name="connsiteY3-1526" fmla="*/ 5665908 h 6062148"/>
                <a:gd name="connsiteX4-1527" fmla="*/ 511486 w 4527226"/>
                <a:gd name="connsiteY4-1528" fmla="*/ 5612568 h 6062148"/>
                <a:gd name="connsiteX5-1529" fmla="*/ 541966 w 4527226"/>
                <a:gd name="connsiteY5-1530" fmla="*/ 5521128 h 6062148"/>
                <a:gd name="connsiteX6-1531" fmla="*/ 564826 w 4527226"/>
                <a:gd name="connsiteY6-1532" fmla="*/ 5353488 h 6062148"/>
                <a:gd name="connsiteX7-1533" fmla="*/ 602926 w 4527226"/>
                <a:gd name="connsiteY7-1534" fmla="*/ 5223948 h 6062148"/>
                <a:gd name="connsiteX8-1535" fmla="*/ 625786 w 4527226"/>
                <a:gd name="connsiteY8-1536" fmla="*/ 5178228 h 6062148"/>
                <a:gd name="connsiteX9-1537" fmla="*/ 701986 w 4527226"/>
                <a:gd name="connsiteY9-1538" fmla="*/ 5071548 h 6062148"/>
                <a:gd name="connsiteX10-1539" fmla="*/ 717226 w 4527226"/>
                <a:gd name="connsiteY10-1540" fmla="*/ 5063928 h 6062148"/>
                <a:gd name="connsiteX11-1541" fmla="*/ 709606 w 4527226"/>
                <a:gd name="connsiteY11-1542" fmla="*/ 5025828 h 6062148"/>
                <a:gd name="connsiteX12-1543" fmla="*/ 701986 w 4527226"/>
                <a:gd name="connsiteY12-1544" fmla="*/ 5002968 h 6062148"/>
                <a:gd name="connsiteX13-1545" fmla="*/ 968686 w 4527226"/>
                <a:gd name="connsiteY13-1546" fmla="*/ 4682928 h 6062148"/>
                <a:gd name="connsiteX14-1547" fmla="*/ 961066 w 4527226"/>
                <a:gd name="connsiteY14-1548" fmla="*/ 4644828 h 6062148"/>
                <a:gd name="connsiteX15-1549" fmla="*/ 1342066 w 4527226"/>
                <a:gd name="connsiteY15-1550" fmla="*/ 4172388 h 6062148"/>
                <a:gd name="connsiteX16-1551" fmla="*/ 1258246 w 4527226"/>
                <a:gd name="connsiteY16-1552" fmla="*/ 4012368 h 6062148"/>
                <a:gd name="connsiteX17-1553" fmla="*/ 1204906 w 4527226"/>
                <a:gd name="connsiteY17-1554" fmla="*/ 3928548 h 6062148"/>
                <a:gd name="connsiteX18-1555" fmla="*/ 1174426 w 4527226"/>
                <a:gd name="connsiteY18-1556" fmla="*/ 3768528 h 6062148"/>
                <a:gd name="connsiteX19-1557" fmla="*/ 1151566 w 4527226"/>
                <a:gd name="connsiteY19-1558" fmla="*/ 3699948 h 6062148"/>
                <a:gd name="connsiteX20-1559" fmla="*/ 1143946 w 4527226"/>
                <a:gd name="connsiteY20-1560" fmla="*/ 3669468 h 6062148"/>
                <a:gd name="connsiteX21-1561" fmla="*/ 1067746 w 4527226"/>
                <a:gd name="connsiteY21-1562" fmla="*/ 3661848 h 6062148"/>
                <a:gd name="connsiteX22-1563" fmla="*/ 938206 w 4527226"/>
                <a:gd name="connsiteY22-1564" fmla="*/ 3669468 h 6062148"/>
                <a:gd name="connsiteX23-1565" fmla="*/ 831526 w 4527226"/>
                <a:gd name="connsiteY23-1566" fmla="*/ 3692328 h 6062148"/>
                <a:gd name="connsiteX24-1567" fmla="*/ 610546 w 4527226"/>
                <a:gd name="connsiteY24-1568" fmla="*/ 3738048 h 6062148"/>
                <a:gd name="connsiteX25-1569" fmla="*/ 389566 w 4527226"/>
                <a:gd name="connsiteY25-1570" fmla="*/ 3638988 h 6062148"/>
                <a:gd name="connsiteX26-1571" fmla="*/ 381946 w 4527226"/>
                <a:gd name="connsiteY26-1572" fmla="*/ 3326568 h 6062148"/>
                <a:gd name="connsiteX27-1573" fmla="*/ 420046 w 4527226"/>
                <a:gd name="connsiteY27-1574" fmla="*/ 3227508 h 6062148"/>
                <a:gd name="connsiteX28-1575" fmla="*/ 389566 w 4527226"/>
                <a:gd name="connsiteY28-1576" fmla="*/ 3166548 h 6062148"/>
                <a:gd name="connsiteX29-1577" fmla="*/ 351466 w 4527226"/>
                <a:gd name="connsiteY29-1578" fmla="*/ 3105588 h 6062148"/>
                <a:gd name="connsiteX30-1579" fmla="*/ 397186 w 4527226"/>
                <a:gd name="connsiteY30-1580" fmla="*/ 3021768 h 6062148"/>
                <a:gd name="connsiteX31-1581" fmla="*/ 488626 w 4527226"/>
                <a:gd name="connsiteY31-1582" fmla="*/ 2998908 h 6062148"/>
                <a:gd name="connsiteX32-1583" fmla="*/ 471956 w 4527226"/>
                <a:gd name="connsiteY32-1584" fmla="*/ 2942709 h 6062148"/>
                <a:gd name="connsiteX33-1585" fmla="*/ 435286 w 4527226"/>
                <a:gd name="connsiteY33-1586" fmla="*/ 2930328 h 6062148"/>
                <a:gd name="connsiteX34-1587" fmla="*/ 389566 w 4527226"/>
                <a:gd name="connsiteY34-1588" fmla="*/ 2930328 h 6062148"/>
                <a:gd name="connsiteX35-1589" fmla="*/ 314000 w 4527226"/>
                <a:gd name="connsiteY35-1590" fmla="*/ 2893495 h 6062148"/>
                <a:gd name="connsiteX36-1591" fmla="*/ 320986 w 4527226"/>
                <a:gd name="connsiteY36-1592" fmla="*/ 2846508 h 6062148"/>
                <a:gd name="connsiteX37-1593" fmla="*/ 328606 w 4527226"/>
                <a:gd name="connsiteY37-1594" fmla="*/ 2793168 h 6062148"/>
                <a:gd name="connsiteX38-1595" fmla="*/ 313366 w 4527226"/>
                <a:gd name="connsiteY38-1596" fmla="*/ 2732208 h 6062148"/>
                <a:gd name="connsiteX39-1597" fmla="*/ 267646 w 4527226"/>
                <a:gd name="connsiteY39-1598" fmla="*/ 2671248 h 6062148"/>
                <a:gd name="connsiteX40-1599" fmla="*/ 176206 w 4527226"/>
                <a:gd name="connsiteY40-1600" fmla="*/ 2656008 h 6062148"/>
                <a:gd name="connsiteX41-1601" fmla="*/ 54286 w 4527226"/>
                <a:gd name="connsiteY41-1602" fmla="*/ 2610288 h 6062148"/>
                <a:gd name="connsiteX42-1603" fmla="*/ 7931 w 4527226"/>
                <a:gd name="connsiteY42-1604" fmla="*/ 2563298 h 6062148"/>
                <a:gd name="connsiteX43-1605" fmla="*/ 8566 w 4527226"/>
                <a:gd name="connsiteY43-1606" fmla="*/ 2488368 h 6062148"/>
                <a:gd name="connsiteX44-1607" fmla="*/ 92386 w 4527226"/>
                <a:gd name="connsiteY44-1608" fmla="*/ 2335968 h 6062148"/>
                <a:gd name="connsiteX45-1609" fmla="*/ 221926 w 4527226"/>
                <a:gd name="connsiteY45-1610" fmla="*/ 2175948 h 6062148"/>
                <a:gd name="connsiteX46-1611" fmla="*/ 282886 w 4527226"/>
                <a:gd name="connsiteY46-1612" fmla="*/ 2084508 h 6062148"/>
                <a:gd name="connsiteX47-1613" fmla="*/ 328606 w 4527226"/>
                <a:gd name="connsiteY47-1614" fmla="*/ 1977828 h 6062148"/>
                <a:gd name="connsiteX48-1615" fmla="*/ 359086 w 4527226"/>
                <a:gd name="connsiteY48-1616" fmla="*/ 1871148 h 6062148"/>
                <a:gd name="connsiteX49-1617" fmla="*/ 374326 w 4527226"/>
                <a:gd name="connsiteY49-1618" fmla="*/ 1810188 h 6062148"/>
                <a:gd name="connsiteX50-1619" fmla="*/ 343846 w 4527226"/>
                <a:gd name="connsiteY50-1620" fmla="*/ 1756848 h 6062148"/>
                <a:gd name="connsiteX51-1621" fmla="*/ 328606 w 4527226"/>
                <a:gd name="connsiteY51-1622" fmla="*/ 1680648 h 6062148"/>
                <a:gd name="connsiteX52-1623" fmla="*/ 412426 w 4527226"/>
                <a:gd name="connsiteY52-1624" fmla="*/ 1474908 h 6062148"/>
                <a:gd name="connsiteX53-1625" fmla="*/ 442906 w 4527226"/>
                <a:gd name="connsiteY53-1626" fmla="*/ 1307268 h 6062148"/>
                <a:gd name="connsiteX54-1627" fmla="*/ 465766 w 4527226"/>
                <a:gd name="connsiteY54-1628" fmla="*/ 1192968 h 6062148"/>
                <a:gd name="connsiteX55-1629" fmla="*/ 503866 w 4527226"/>
                <a:gd name="connsiteY55-1630" fmla="*/ 1055808 h 6062148"/>
                <a:gd name="connsiteX56-1631" fmla="*/ 557206 w 4527226"/>
                <a:gd name="connsiteY56-1632" fmla="*/ 888168 h 6062148"/>
                <a:gd name="connsiteX57-1633" fmla="*/ 503866 w 4527226"/>
                <a:gd name="connsiteY57-1634" fmla="*/ 888168 h 6062148"/>
                <a:gd name="connsiteX58-1635" fmla="*/ 412426 w 4527226"/>
                <a:gd name="connsiteY58-1636" fmla="*/ 834828 h 6062148"/>
                <a:gd name="connsiteX59-1637" fmla="*/ 328606 w 4527226"/>
                <a:gd name="connsiteY59-1638" fmla="*/ 789108 h 6062148"/>
                <a:gd name="connsiteX60-1639" fmla="*/ 260026 w 4527226"/>
                <a:gd name="connsiteY60-1640" fmla="*/ 773868 h 6062148"/>
                <a:gd name="connsiteX61-1641" fmla="*/ 214306 w 4527226"/>
                <a:gd name="connsiteY61-1642" fmla="*/ 751008 h 6062148"/>
                <a:gd name="connsiteX62-1643" fmla="*/ 260026 w 4527226"/>
                <a:gd name="connsiteY62-1644" fmla="*/ 674808 h 6062148"/>
                <a:gd name="connsiteX63-1645" fmla="*/ 374326 w 4527226"/>
                <a:gd name="connsiteY63-1646" fmla="*/ 606228 h 6062148"/>
                <a:gd name="connsiteX64-1647" fmla="*/ 557206 w 4527226"/>
                <a:gd name="connsiteY64-1648" fmla="*/ 507168 h 6062148"/>
                <a:gd name="connsiteX65-1649" fmla="*/ 656266 w 4527226"/>
                <a:gd name="connsiteY65-1650" fmla="*/ 423348 h 6062148"/>
                <a:gd name="connsiteX66-1651" fmla="*/ 892486 w 4527226"/>
                <a:gd name="connsiteY66-1652" fmla="*/ 232848 h 6062148"/>
                <a:gd name="connsiteX67-1653" fmla="*/ 1174426 w 4527226"/>
                <a:gd name="connsiteY67-1654" fmla="*/ 80448 h 6062148"/>
                <a:gd name="connsiteX68-1655" fmla="*/ 1593526 w 4527226"/>
                <a:gd name="connsiteY68-1656" fmla="*/ 11868 h 6062148"/>
                <a:gd name="connsiteX69-1657" fmla="*/ 1944046 w 4527226"/>
                <a:gd name="connsiteY69-1658" fmla="*/ 4248 h 6062148"/>
                <a:gd name="connsiteX70-1659" fmla="*/ 2172646 w 4527226"/>
                <a:gd name="connsiteY70-1660" fmla="*/ 4248 h 6062148"/>
                <a:gd name="connsiteX71-1661" fmla="*/ 2393626 w 4527226"/>
                <a:gd name="connsiteY71-1662" fmla="*/ 57588 h 6062148"/>
                <a:gd name="connsiteX72-1663" fmla="*/ 2667946 w 4527226"/>
                <a:gd name="connsiteY72-1664" fmla="*/ 133788 h 6062148"/>
                <a:gd name="connsiteX73-1665" fmla="*/ 2820346 w 4527226"/>
                <a:gd name="connsiteY73-1666" fmla="*/ 202368 h 6062148"/>
                <a:gd name="connsiteX74-1667" fmla="*/ 3102286 w 4527226"/>
                <a:gd name="connsiteY74-1668" fmla="*/ 400488 h 6062148"/>
                <a:gd name="connsiteX75-1669" fmla="*/ 3285166 w 4527226"/>
                <a:gd name="connsiteY75-1670" fmla="*/ 651948 h 6062148"/>
                <a:gd name="connsiteX76-1671" fmla="*/ 3407086 w 4527226"/>
                <a:gd name="connsiteY76-1672" fmla="*/ 918648 h 6062148"/>
                <a:gd name="connsiteX77-1673" fmla="*/ 3475666 w 4527226"/>
                <a:gd name="connsiteY77-1674" fmla="*/ 1238688 h 6062148"/>
                <a:gd name="connsiteX78-1675" fmla="*/ 3506146 w 4527226"/>
                <a:gd name="connsiteY78-1676" fmla="*/ 1543488 h 6062148"/>
                <a:gd name="connsiteX79-1677" fmla="*/ 3506146 w 4527226"/>
                <a:gd name="connsiteY79-1678" fmla="*/ 1962588 h 6062148"/>
                <a:gd name="connsiteX80-1679" fmla="*/ 3338506 w 4527226"/>
                <a:gd name="connsiteY80-1680" fmla="*/ 2305488 h 6062148"/>
                <a:gd name="connsiteX81-1681" fmla="*/ 3254686 w 4527226"/>
                <a:gd name="connsiteY81-1682" fmla="*/ 2473128 h 6062148"/>
                <a:gd name="connsiteX82-1683" fmla="*/ 3132766 w 4527226"/>
                <a:gd name="connsiteY82-1684" fmla="*/ 2663628 h 6062148"/>
                <a:gd name="connsiteX83-1685" fmla="*/ 3071806 w 4527226"/>
                <a:gd name="connsiteY83-1686" fmla="*/ 2838888 h 6062148"/>
                <a:gd name="connsiteX84-1687" fmla="*/ 3064186 w 4527226"/>
                <a:gd name="connsiteY84-1688" fmla="*/ 2915088 h 6062148"/>
                <a:gd name="connsiteX85-1689" fmla="*/ 3018466 w 4527226"/>
                <a:gd name="connsiteY85-1690" fmla="*/ 3014148 h 6062148"/>
                <a:gd name="connsiteX86-1691" fmla="*/ 2980366 w 4527226"/>
                <a:gd name="connsiteY86-1692" fmla="*/ 3082728 h 6062148"/>
                <a:gd name="connsiteX87-1693" fmla="*/ 2957506 w 4527226"/>
                <a:gd name="connsiteY87-1694" fmla="*/ 3120828 h 6062148"/>
                <a:gd name="connsiteX88-1695" fmla="*/ 2957506 w 4527226"/>
                <a:gd name="connsiteY88-1696" fmla="*/ 3555168 h 6062148"/>
                <a:gd name="connsiteX89-1697" fmla="*/ 3010846 w 4527226"/>
                <a:gd name="connsiteY89-1698" fmla="*/ 3539928 h 6062148"/>
                <a:gd name="connsiteX90-1699" fmla="*/ 3109906 w 4527226"/>
                <a:gd name="connsiteY90-1700" fmla="*/ 3570408 h 6062148"/>
                <a:gd name="connsiteX91-1701" fmla="*/ 3140386 w 4527226"/>
                <a:gd name="connsiteY91-1702" fmla="*/ 3631368 h 6062148"/>
                <a:gd name="connsiteX92-1703" fmla="*/ 3117526 w 4527226"/>
                <a:gd name="connsiteY92-1704" fmla="*/ 3738048 h 6062148"/>
                <a:gd name="connsiteX93-1705" fmla="*/ 3125146 w 4527226"/>
                <a:gd name="connsiteY93-1706" fmla="*/ 4103808 h 6062148"/>
                <a:gd name="connsiteX94-1707" fmla="*/ 3117526 w 4527226"/>
                <a:gd name="connsiteY94-1708" fmla="*/ 4119048 h 6062148"/>
                <a:gd name="connsiteX95-1709" fmla="*/ 3163246 w 4527226"/>
                <a:gd name="connsiteY95-1710" fmla="*/ 4157148 h 6062148"/>
                <a:gd name="connsiteX96-1711" fmla="*/ 3201346 w 4527226"/>
                <a:gd name="connsiteY96-1712" fmla="*/ 4164768 h 6062148"/>
                <a:gd name="connsiteX97-1713" fmla="*/ 3231826 w 4527226"/>
                <a:gd name="connsiteY97-1714" fmla="*/ 4172388 h 6062148"/>
                <a:gd name="connsiteX98-1715" fmla="*/ 3285166 w 4527226"/>
                <a:gd name="connsiteY98-1716" fmla="*/ 4294308 h 6062148"/>
                <a:gd name="connsiteX99-1717" fmla="*/ 3300406 w 4527226"/>
                <a:gd name="connsiteY99-1718" fmla="*/ 4347648 h 6062148"/>
                <a:gd name="connsiteX100-1719" fmla="*/ 3330886 w 4527226"/>
                <a:gd name="connsiteY100-1720" fmla="*/ 4408608 h 6062148"/>
                <a:gd name="connsiteX101-1721" fmla="*/ 3551866 w 4527226"/>
                <a:gd name="connsiteY101-1722" fmla="*/ 4644828 h 6062148"/>
                <a:gd name="connsiteX102-1723" fmla="*/ 3887146 w 4527226"/>
                <a:gd name="connsiteY102-1724" fmla="*/ 5025828 h 6062148"/>
                <a:gd name="connsiteX103-1725" fmla="*/ 4100506 w 4527226"/>
                <a:gd name="connsiteY103-1726" fmla="*/ 5300148 h 6062148"/>
                <a:gd name="connsiteX104-1727" fmla="*/ 4367206 w 4527226"/>
                <a:gd name="connsiteY104-1728" fmla="*/ 5726868 h 6062148"/>
                <a:gd name="connsiteX105-1729" fmla="*/ 4527226 w 4527226"/>
                <a:gd name="connsiteY105-1730" fmla="*/ 6046908 h 6062148"/>
                <a:gd name="connsiteX0-1731" fmla="*/ 328606 w 4527226"/>
                <a:gd name="connsiteY0-1732" fmla="*/ 6062148 h 6062148"/>
                <a:gd name="connsiteX1-1733" fmla="*/ 381946 w 4527226"/>
                <a:gd name="connsiteY1-1734" fmla="*/ 5924988 h 6062148"/>
                <a:gd name="connsiteX2-1735" fmla="*/ 442906 w 4527226"/>
                <a:gd name="connsiteY2-1736" fmla="*/ 5780208 h 6062148"/>
                <a:gd name="connsiteX3-1737" fmla="*/ 473386 w 4527226"/>
                <a:gd name="connsiteY3-1738" fmla="*/ 5665908 h 6062148"/>
                <a:gd name="connsiteX4-1739" fmla="*/ 511486 w 4527226"/>
                <a:gd name="connsiteY4-1740" fmla="*/ 5612568 h 6062148"/>
                <a:gd name="connsiteX5-1741" fmla="*/ 541966 w 4527226"/>
                <a:gd name="connsiteY5-1742" fmla="*/ 5521128 h 6062148"/>
                <a:gd name="connsiteX6-1743" fmla="*/ 564826 w 4527226"/>
                <a:gd name="connsiteY6-1744" fmla="*/ 5353488 h 6062148"/>
                <a:gd name="connsiteX7-1745" fmla="*/ 602926 w 4527226"/>
                <a:gd name="connsiteY7-1746" fmla="*/ 5223948 h 6062148"/>
                <a:gd name="connsiteX8-1747" fmla="*/ 625786 w 4527226"/>
                <a:gd name="connsiteY8-1748" fmla="*/ 5178228 h 6062148"/>
                <a:gd name="connsiteX9-1749" fmla="*/ 701986 w 4527226"/>
                <a:gd name="connsiteY9-1750" fmla="*/ 5071548 h 6062148"/>
                <a:gd name="connsiteX10-1751" fmla="*/ 717226 w 4527226"/>
                <a:gd name="connsiteY10-1752" fmla="*/ 5063928 h 6062148"/>
                <a:gd name="connsiteX11-1753" fmla="*/ 709606 w 4527226"/>
                <a:gd name="connsiteY11-1754" fmla="*/ 5025828 h 6062148"/>
                <a:gd name="connsiteX12-1755" fmla="*/ 701986 w 4527226"/>
                <a:gd name="connsiteY12-1756" fmla="*/ 5002968 h 6062148"/>
                <a:gd name="connsiteX13-1757" fmla="*/ 968686 w 4527226"/>
                <a:gd name="connsiteY13-1758" fmla="*/ 4682928 h 6062148"/>
                <a:gd name="connsiteX14-1759" fmla="*/ 961066 w 4527226"/>
                <a:gd name="connsiteY14-1760" fmla="*/ 4644828 h 6062148"/>
                <a:gd name="connsiteX15-1761" fmla="*/ 1342066 w 4527226"/>
                <a:gd name="connsiteY15-1762" fmla="*/ 4172388 h 6062148"/>
                <a:gd name="connsiteX16-1763" fmla="*/ 1258246 w 4527226"/>
                <a:gd name="connsiteY16-1764" fmla="*/ 4012368 h 6062148"/>
                <a:gd name="connsiteX17-1765" fmla="*/ 1204906 w 4527226"/>
                <a:gd name="connsiteY17-1766" fmla="*/ 3928548 h 6062148"/>
                <a:gd name="connsiteX18-1767" fmla="*/ 1174426 w 4527226"/>
                <a:gd name="connsiteY18-1768" fmla="*/ 3768528 h 6062148"/>
                <a:gd name="connsiteX19-1769" fmla="*/ 1151566 w 4527226"/>
                <a:gd name="connsiteY19-1770" fmla="*/ 3699948 h 6062148"/>
                <a:gd name="connsiteX20-1771" fmla="*/ 1143946 w 4527226"/>
                <a:gd name="connsiteY20-1772" fmla="*/ 3669468 h 6062148"/>
                <a:gd name="connsiteX21-1773" fmla="*/ 1067746 w 4527226"/>
                <a:gd name="connsiteY21-1774" fmla="*/ 3661848 h 6062148"/>
                <a:gd name="connsiteX22-1775" fmla="*/ 938206 w 4527226"/>
                <a:gd name="connsiteY22-1776" fmla="*/ 3669468 h 6062148"/>
                <a:gd name="connsiteX23-1777" fmla="*/ 831526 w 4527226"/>
                <a:gd name="connsiteY23-1778" fmla="*/ 3692328 h 6062148"/>
                <a:gd name="connsiteX24-1779" fmla="*/ 610546 w 4527226"/>
                <a:gd name="connsiteY24-1780" fmla="*/ 3738048 h 6062148"/>
                <a:gd name="connsiteX25-1781" fmla="*/ 389566 w 4527226"/>
                <a:gd name="connsiteY25-1782" fmla="*/ 3638988 h 6062148"/>
                <a:gd name="connsiteX26-1783" fmla="*/ 381946 w 4527226"/>
                <a:gd name="connsiteY26-1784" fmla="*/ 3326568 h 6062148"/>
                <a:gd name="connsiteX27-1785" fmla="*/ 420046 w 4527226"/>
                <a:gd name="connsiteY27-1786" fmla="*/ 3227508 h 6062148"/>
                <a:gd name="connsiteX28-1787" fmla="*/ 389566 w 4527226"/>
                <a:gd name="connsiteY28-1788" fmla="*/ 3166548 h 6062148"/>
                <a:gd name="connsiteX29-1789" fmla="*/ 351466 w 4527226"/>
                <a:gd name="connsiteY29-1790" fmla="*/ 3105588 h 6062148"/>
                <a:gd name="connsiteX30-1791" fmla="*/ 397186 w 4527226"/>
                <a:gd name="connsiteY30-1792" fmla="*/ 3021768 h 6062148"/>
                <a:gd name="connsiteX31-1793" fmla="*/ 488626 w 4527226"/>
                <a:gd name="connsiteY31-1794" fmla="*/ 2998908 h 6062148"/>
                <a:gd name="connsiteX32-1795" fmla="*/ 471956 w 4527226"/>
                <a:gd name="connsiteY32-1796" fmla="*/ 2942709 h 6062148"/>
                <a:gd name="connsiteX33-1797" fmla="*/ 435286 w 4527226"/>
                <a:gd name="connsiteY33-1798" fmla="*/ 2930328 h 6062148"/>
                <a:gd name="connsiteX34-1799" fmla="*/ 389566 w 4527226"/>
                <a:gd name="connsiteY34-1800" fmla="*/ 2930328 h 6062148"/>
                <a:gd name="connsiteX35-1801" fmla="*/ 314000 w 4527226"/>
                <a:gd name="connsiteY35-1802" fmla="*/ 2893495 h 6062148"/>
                <a:gd name="connsiteX36-1803" fmla="*/ 320986 w 4527226"/>
                <a:gd name="connsiteY36-1804" fmla="*/ 2846508 h 6062148"/>
                <a:gd name="connsiteX37-1805" fmla="*/ 328606 w 4527226"/>
                <a:gd name="connsiteY37-1806" fmla="*/ 2793168 h 6062148"/>
                <a:gd name="connsiteX38-1807" fmla="*/ 313366 w 4527226"/>
                <a:gd name="connsiteY38-1808" fmla="*/ 2732208 h 6062148"/>
                <a:gd name="connsiteX39-1809" fmla="*/ 267646 w 4527226"/>
                <a:gd name="connsiteY39-1810" fmla="*/ 2671248 h 6062148"/>
                <a:gd name="connsiteX40-1811" fmla="*/ 176206 w 4527226"/>
                <a:gd name="connsiteY40-1812" fmla="*/ 2656008 h 6062148"/>
                <a:gd name="connsiteX41-1813" fmla="*/ 54286 w 4527226"/>
                <a:gd name="connsiteY41-1814" fmla="*/ 2610288 h 6062148"/>
                <a:gd name="connsiteX42-1815" fmla="*/ 7931 w 4527226"/>
                <a:gd name="connsiteY42-1816" fmla="*/ 2563298 h 6062148"/>
                <a:gd name="connsiteX43-1817" fmla="*/ 8566 w 4527226"/>
                <a:gd name="connsiteY43-1818" fmla="*/ 2488368 h 6062148"/>
                <a:gd name="connsiteX44-1819" fmla="*/ 92386 w 4527226"/>
                <a:gd name="connsiteY44-1820" fmla="*/ 2335968 h 6062148"/>
                <a:gd name="connsiteX45-1821" fmla="*/ 221926 w 4527226"/>
                <a:gd name="connsiteY45-1822" fmla="*/ 2175948 h 6062148"/>
                <a:gd name="connsiteX46-1823" fmla="*/ 282886 w 4527226"/>
                <a:gd name="connsiteY46-1824" fmla="*/ 2084508 h 6062148"/>
                <a:gd name="connsiteX47-1825" fmla="*/ 328606 w 4527226"/>
                <a:gd name="connsiteY47-1826" fmla="*/ 1977828 h 6062148"/>
                <a:gd name="connsiteX48-1827" fmla="*/ 359086 w 4527226"/>
                <a:gd name="connsiteY48-1828" fmla="*/ 1871148 h 6062148"/>
                <a:gd name="connsiteX49-1829" fmla="*/ 374326 w 4527226"/>
                <a:gd name="connsiteY49-1830" fmla="*/ 1810188 h 6062148"/>
                <a:gd name="connsiteX50-1831" fmla="*/ 343846 w 4527226"/>
                <a:gd name="connsiteY50-1832" fmla="*/ 1756848 h 6062148"/>
                <a:gd name="connsiteX51-1833" fmla="*/ 328606 w 4527226"/>
                <a:gd name="connsiteY51-1834" fmla="*/ 1680648 h 6062148"/>
                <a:gd name="connsiteX52-1835" fmla="*/ 412426 w 4527226"/>
                <a:gd name="connsiteY52-1836" fmla="*/ 1474908 h 6062148"/>
                <a:gd name="connsiteX53-1837" fmla="*/ 442906 w 4527226"/>
                <a:gd name="connsiteY53-1838" fmla="*/ 1307268 h 6062148"/>
                <a:gd name="connsiteX54-1839" fmla="*/ 465766 w 4527226"/>
                <a:gd name="connsiteY54-1840" fmla="*/ 1192968 h 6062148"/>
                <a:gd name="connsiteX55-1841" fmla="*/ 503866 w 4527226"/>
                <a:gd name="connsiteY55-1842" fmla="*/ 1055808 h 6062148"/>
                <a:gd name="connsiteX56-1843" fmla="*/ 557206 w 4527226"/>
                <a:gd name="connsiteY56-1844" fmla="*/ 888168 h 6062148"/>
                <a:gd name="connsiteX57-1845" fmla="*/ 503866 w 4527226"/>
                <a:gd name="connsiteY57-1846" fmla="*/ 888168 h 6062148"/>
                <a:gd name="connsiteX58-1847" fmla="*/ 412426 w 4527226"/>
                <a:gd name="connsiteY58-1848" fmla="*/ 834828 h 6062148"/>
                <a:gd name="connsiteX59-1849" fmla="*/ 328606 w 4527226"/>
                <a:gd name="connsiteY59-1850" fmla="*/ 789108 h 6062148"/>
                <a:gd name="connsiteX60-1851" fmla="*/ 260026 w 4527226"/>
                <a:gd name="connsiteY60-1852" fmla="*/ 773868 h 6062148"/>
                <a:gd name="connsiteX61-1853" fmla="*/ 214306 w 4527226"/>
                <a:gd name="connsiteY61-1854" fmla="*/ 751008 h 6062148"/>
                <a:gd name="connsiteX62-1855" fmla="*/ 260026 w 4527226"/>
                <a:gd name="connsiteY62-1856" fmla="*/ 674808 h 6062148"/>
                <a:gd name="connsiteX63-1857" fmla="*/ 374326 w 4527226"/>
                <a:gd name="connsiteY63-1858" fmla="*/ 606228 h 6062148"/>
                <a:gd name="connsiteX64-1859" fmla="*/ 557206 w 4527226"/>
                <a:gd name="connsiteY64-1860" fmla="*/ 507168 h 6062148"/>
                <a:gd name="connsiteX65-1861" fmla="*/ 656266 w 4527226"/>
                <a:gd name="connsiteY65-1862" fmla="*/ 423348 h 6062148"/>
                <a:gd name="connsiteX66-1863" fmla="*/ 892486 w 4527226"/>
                <a:gd name="connsiteY66-1864" fmla="*/ 232848 h 6062148"/>
                <a:gd name="connsiteX67-1865" fmla="*/ 1174426 w 4527226"/>
                <a:gd name="connsiteY67-1866" fmla="*/ 80448 h 6062148"/>
                <a:gd name="connsiteX68-1867" fmla="*/ 1593526 w 4527226"/>
                <a:gd name="connsiteY68-1868" fmla="*/ 11868 h 6062148"/>
                <a:gd name="connsiteX69-1869" fmla="*/ 1944046 w 4527226"/>
                <a:gd name="connsiteY69-1870" fmla="*/ 4248 h 6062148"/>
                <a:gd name="connsiteX70-1871" fmla="*/ 2172646 w 4527226"/>
                <a:gd name="connsiteY70-1872" fmla="*/ 4248 h 6062148"/>
                <a:gd name="connsiteX71-1873" fmla="*/ 2393626 w 4527226"/>
                <a:gd name="connsiteY71-1874" fmla="*/ 57588 h 6062148"/>
                <a:gd name="connsiteX72-1875" fmla="*/ 2667946 w 4527226"/>
                <a:gd name="connsiteY72-1876" fmla="*/ 133788 h 6062148"/>
                <a:gd name="connsiteX73-1877" fmla="*/ 2820346 w 4527226"/>
                <a:gd name="connsiteY73-1878" fmla="*/ 202368 h 6062148"/>
                <a:gd name="connsiteX74-1879" fmla="*/ 3102286 w 4527226"/>
                <a:gd name="connsiteY74-1880" fmla="*/ 400488 h 6062148"/>
                <a:gd name="connsiteX75-1881" fmla="*/ 3285166 w 4527226"/>
                <a:gd name="connsiteY75-1882" fmla="*/ 651948 h 6062148"/>
                <a:gd name="connsiteX76-1883" fmla="*/ 3407086 w 4527226"/>
                <a:gd name="connsiteY76-1884" fmla="*/ 918648 h 6062148"/>
                <a:gd name="connsiteX77-1885" fmla="*/ 3475666 w 4527226"/>
                <a:gd name="connsiteY77-1886" fmla="*/ 1238688 h 6062148"/>
                <a:gd name="connsiteX78-1887" fmla="*/ 3506146 w 4527226"/>
                <a:gd name="connsiteY78-1888" fmla="*/ 1543488 h 6062148"/>
                <a:gd name="connsiteX79-1889" fmla="*/ 3506146 w 4527226"/>
                <a:gd name="connsiteY79-1890" fmla="*/ 1962588 h 6062148"/>
                <a:gd name="connsiteX80-1891" fmla="*/ 3338506 w 4527226"/>
                <a:gd name="connsiteY80-1892" fmla="*/ 2305488 h 6062148"/>
                <a:gd name="connsiteX81-1893" fmla="*/ 3254686 w 4527226"/>
                <a:gd name="connsiteY81-1894" fmla="*/ 2473128 h 6062148"/>
                <a:gd name="connsiteX82-1895" fmla="*/ 3132766 w 4527226"/>
                <a:gd name="connsiteY82-1896" fmla="*/ 2663628 h 6062148"/>
                <a:gd name="connsiteX83-1897" fmla="*/ 3071806 w 4527226"/>
                <a:gd name="connsiteY83-1898" fmla="*/ 2838888 h 6062148"/>
                <a:gd name="connsiteX84-1899" fmla="*/ 3064186 w 4527226"/>
                <a:gd name="connsiteY84-1900" fmla="*/ 2915088 h 6062148"/>
                <a:gd name="connsiteX85-1901" fmla="*/ 3018466 w 4527226"/>
                <a:gd name="connsiteY85-1902" fmla="*/ 3014148 h 6062148"/>
                <a:gd name="connsiteX86-1903" fmla="*/ 2980366 w 4527226"/>
                <a:gd name="connsiteY86-1904" fmla="*/ 3082728 h 6062148"/>
                <a:gd name="connsiteX87-1905" fmla="*/ 2957506 w 4527226"/>
                <a:gd name="connsiteY87-1906" fmla="*/ 3120828 h 6062148"/>
                <a:gd name="connsiteX88-1907" fmla="*/ 2957506 w 4527226"/>
                <a:gd name="connsiteY88-1908" fmla="*/ 3555168 h 6062148"/>
                <a:gd name="connsiteX89-1909" fmla="*/ 3010846 w 4527226"/>
                <a:gd name="connsiteY89-1910" fmla="*/ 3539928 h 6062148"/>
                <a:gd name="connsiteX90-1911" fmla="*/ 3109906 w 4527226"/>
                <a:gd name="connsiteY90-1912" fmla="*/ 3570408 h 6062148"/>
                <a:gd name="connsiteX91-1913" fmla="*/ 3140386 w 4527226"/>
                <a:gd name="connsiteY91-1914" fmla="*/ 3631368 h 6062148"/>
                <a:gd name="connsiteX92-1915" fmla="*/ 3117526 w 4527226"/>
                <a:gd name="connsiteY92-1916" fmla="*/ 3738048 h 6062148"/>
                <a:gd name="connsiteX93-1917" fmla="*/ 3125146 w 4527226"/>
                <a:gd name="connsiteY93-1918" fmla="*/ 4103808 h 6062148"/>
                <a:gd name="connsiteX94-1919" fmla="*/ 3163246 w 4527226"/>
                <a:gd name="connsiteY94-1920" fmla="*/ 4157148 h 6062148"/>
                <a:gd name="connsiteX95-1921" fmla="*/ 3201346 w 4527226"/>
                <a:gd name="connsiteY95-1922" fmla="*/ 4164768 h 6062148"/>
                <a:gd name="connsiteX96-1923" fmla="*/ 3231826 w 4527226"/>
                <a:gd name="connsiteY96-1924" fmla="*/ 4172388 h 6062148"/>
                <a:gd name="connsiteX97-1925" fmla="*/ 3285166 w 4527226"/>
                <a:gd name="connsiteY97-1926" fmla="*/ 4294308 h 6062148"/>
                <a:gd name="connsiteX98-1927" fmla="*/ 3300406 w 4527226"/>
                <a:gd name="connsiteY98-1928" fmla="*/ 4347648 h 6062148"/>
                <a:gd name="connsiteX99-1929" fmla="*/ 3330886 w 4527226"/>
                <a:gd name="connsiteY99-1930" fmla="*/ 4408608 h 6062148"/>
                <a:gd name="connsiteX100-1931" fmla="*/ 3551866 w 4527226"/>
                <a:gd name="connsiteY100-1932" fmla="*/ 4644828 h 6062148"/>
                <a:gd name="connsiteX101-1933" fmla="*/ 3887146 w 4527226"/>
                <a:gd name="connsiteY101-1934" fmla="*/ 5025828 h 6062148"/>
                <a:gd name="connsiteX102-1935" fmla="*/ 4100506 w 4527226"/>
                <a:gd name="connsiteY102-1936" fmla="*/ 5300148 h 6062148"/>
                <a:gd name="connsiteX103-1937" fmla="*/ 4367206 w 4527226"/>
                <a:gd name="connsiteY103-1938" fmla="*/ 5726868 h 6062148"/>
                <a:gd name="connsiteX104-1939" fmla="*/ 4527226 w 4527226"/>
                <a:gd name="connsiteY104-1940" fmla="*/ 6046908 h 6062148"/>
                <a:gd name="connsiteX0-1941" fmla="*/ 381946 w 4527226"/>
                <a:gd name="connsiteY0-1942" fmla="*/ 5924988 h 6046908"/>
                <a:gd name="connsiteX1-1943" fmla="*/ 442906 w 4527226"/>
                <a:gd name="connsiteY1-1944" fmla="*/ 5780208 h 6046908"/>
                <a:gd name="connsiteX2-1945" fmla="*/ 473386 w 4527226"/>
                <a:gd name="connsiteY2-1946" fmla="*/ 5665908 h 6046908"/>
                <a:gd name="connsiteX3-1947" fmla="*/ 511486 w 4527226"/>
                <a:gd name="connsiteY3-1948" fmla="*/ 5612568 h 6046908"/>
                <a:gd name="connsiteX4-1949" fmla="*/ 541966 w 4527226"/>
                <a:gd name="connsiteY4-1950" fmla="*/ 5521128 h 6046908"/>
                <a:gd name="connsiteX5-1951" fmla="*/ 564826 w 4527226"/>
                <a:gd name="connsiteY5-1952" fmla="*/ 5353488 h 6046908"/>
                <a:gd name="connsiteX6-1953" fmla="*/ 602926 w 4527226"/>
                <a:gd name="connsiteY6-1954" fmla="*/ 5223948 h 6046908"/>
                <a:gd name="connsiteX7-1955" fmla="*/ 625786 w 4527226"/>
                <a:gd name="connsiteY7-1956" fmla="*/ 5178228 h 6046908"/>
                <a:gd name="connsiteX8-1957" fmla="*/ 701986 w 4527226"/>
                <a:gd name="connsiteY8-1958" fmla="*/ 5071548 h 6046908"/>
                <a:gd name="connsiteX9-1959" fmla="*/ 717226 w 4527226"/>
                <a:gd name="connsiteY9-1960" fmla="*/ 5063928 h 6046908"/>
                <a:gd name="connsiteX10-1961" fmla="*/ 709606 w 4527226"/>
                <a:gd name="connsiteY10-1962" fmla="*/ 5025828 h 6046908"/>
                <a:gd name="connsiteX11-1963" fmla="*/ 701986 w 4527226"/>
                <a:gd name="connsiteY11-1964" fmla="*/ 5002968 h 6046908"/>
                <a:gd name="connsiteX12-1965" fmla="*/ 968686 w 4527226"/>
                <a:gd name="connsiteY12-1966" fmla="*/ 4682928 h 6046908"/>
                <a:gd name="connsiteX13-1967" fmla="*/ 961066 w 4527226"/>
                <a:gd name="connsiteY13-1968" fmla="*/ 4644828 h 6046908"/>
                <a:gd name="connsiteX14-1969" fmla="*/ 1342066 w 4527226"/>
                <a:gd name="connsiteY14-1970" fmla="*/ 4172388 h 6046908"/>
                <a:gd name="connsiteX15-1971" fmla="*/ 1258246 w 4527226"/>
                <a:gd name="connsiteY15-1972" fmla="*/ 4012368 h 6046908"/>
                <a:gd name="connsiteX16-1973" fmla="*/ 1204906 w 4527226"/>
                <a:gd name="connsiteY16-1974" fmla="*/ 3928548 h 6046908"/>
                <a:gd name="connsiteX17-1975" fmla="*/ 1174426 w 4527226"/>
                <a:gd name="connsiteY17-1976" fmla="*/ 3768528 h 6046908"/>
                <a:gd name="connsiteX18-1977" fmla="*/ 1151566 w 4527226"/>
                <a:gd name="connsiteY18-1978" fmla="*/ 3699948 h 6046908"/>
                <a:gd name="connsiteX19-1979" fmla="*/ 1143946 w 4527226"/>
                <a:gd name="connsiteY19-1980" fmla="*/ 3669468 h 6046908"/>
                <a:gd name="connsiteX20-1981" fmla="*/ 1067746 w 4527226"/>
                <a:gd name="connsiteY20-1982" fmla="*/ 3661848 h 6046908"/>
                <a:gd name="connsiteX21-1983" fmla="*/ 938206 w 4527226"/>
                <a:gd name="connsiteY21-1984" fmla="*/ 3669468 h 6046908"/>
                <a:gd name="connsiteX22-1985" fmla="*/ 831526 w 4527226"/>
                <a:gd name="connsiteY22-1986" fmla="*/ 3692328 h 6046908"/>
                <a:gd name="connsiteX23-1987" fmla="*/ 610546 w 4527226"/>
                <a:gd name="connsiteY23-1988" fmla="*/ 3738048 h 6046908"/>
                <a:gd name="connsiteX24-1989" fmla="*/ 389566 w 4527226"/>
                <a:gd name="connsiteY24-1990" fmla="*/ 3638988 h 6046908"/>
                <a:gd name="connsiteX25-1991" fmla="*/ 381946 w 4527226"/>
                <a:gd name="connsiteY25-1992" fmla="*/ 3326568 h 6046908"/>
                <a:gd name="connsiteX26-1993" fmla="*/ 420046 w 4527226"/>
                <a:gd name="connsiteY26-1994" fmla="*/ 3227508 h 6046908"/>
                <a:gd name="connsiteX27-1995" fmla="*/ 389566 w 4527226"/>
                <a:gd name="connsiteY27-1996" fmla="*/ 3166548 h 6046908"/>
                <a:gd name="connsiteX28-1997" fmla="*/ 351466 w 4527226"/>
                <a:gd name="connsiteY28-1998" fmla="*/ 3105588 h 6046908"/>
                <a:gd name="connsiteX29-1999" fmla="*/ 397186 w 4527226"/>
                <a:gd name="connsiteY29-2000" fmla="*/ 3021768 h 6046908"/>
                <a:gd name="connsiteX30-2001" fmla="*/ 488626 w 4527226"/>
                <a:gd name="connsiteY30-2002" fmla="*/ 2998908 h 6046908"/>
                <a:gd name="connsiteX31-2003" fmla="*/ 471956 w 4527226"/>
                <a:gd name="connsiteY31-2004" fmla="*/ 2942709 h 6046908"/>
                <a:gd name="connsiteX32-2005" fmla="*/ 435286 w 4527226"/>
                <a:gd name="connsiteY32-2006" fmla="*/ 2930328 h 6046908"/>
                <a:gd name="connsiteX33-2007" fmla="*/ 389566 w 4527226"/>
                <a:gd name="connsiteY33-2008" fmla="*/ 2930328 h 6046908"/>
                <a:gd name="connsiteX34-2009" fmla="*/ 314000 w 4527226"/>
                <a:gd name="connsiteY34-2010" fmla="*/ 2893495 h 6046908"/>
                <a:gd name="connsiteX35-2011" fmla="*/ 320986 w 4527226"/>
                <a:gd name="connsiteY35-2012" fmla="*/ 2846508 h 6046908"/>
                <a:gd name="connsiteX36-2013" fmla="*/ 328606 w 4527226"/>
                <a:gd name="connsiteY36-2014" fmla="*/ 2793168 h 6046908"/>
                <a:gd name="connsiteX37-2015" fmla="*/ 313366 w 4527226"/>
                <a:gd name="connsiteY37-2016" fmla="*/ 2732208 h 6046908"/>
                <a:gd name="connsiteX38-2017" fmla="*/ 267646 w 4527226"/>
                <a:gd name="connsiteY38-2018" fmla="*/ 2671248 h 6046908"/>
                <a:gd name="connsiteX39-2019" fmla="*/ 176206 w 4527226"/>
                <a:gd name="connsiteY39-2020" fmla="*/ 2656008 h 6046908"/>
                <a:gd name="connsiteX40-2021" fmla="*/ 54286 w 4527226"/>
                <a:gd name="connsiteY40-2022" fmla="*/ 2610288 h 6046908"/>
                <a:gd name="connsiteX41-2023" fmla="*/ 7931 w 4527226"/>
                <a:gd name="connsiteY41-2024" fmla="*/ 2563298 h 6046908"/>
                <a:gd name="connsiteX42-2025" fmla="*/ 8566 w 4527226"/>
                <a:gd name="connsiteY42-2026" fmla="*/ 2488368 h 6046908"/>
                <a:gd name="connsiteX43-2027" fmla="*/ 92386 w 4527226"/>
                <a:gd name="connsiteY43-2028" fmla="*/ 2335968 h 6046908"/>
                <a:gd name="connsiteX44-2029" fmla="*/ 221926 w 4527226"/>
                <a:gd name="connsiteY44-2030" fmla="*/ 2175948 h 6046908"/>
                <a:gd name="connsiteX45-2031" fmla="*/ 282886 w 4527226"/>
                <a:gd name="connsiteY45-2032" fmla="*/ 2084508 h 6046908"/>
                <a:gd name="connsiteX46-2033" fmla="*/ 328606 w 4527226"/>
                <a:gd name="connsiteY46-2034" fmla="*/ 1977828 h 6046908"/>
                <a:gd name="connsiteX47-2035" fmla="*/ 359086 w 4527226"/>
                <a:gd name="connsiteY47-2036" fmla="*/ 1871148 h 6046908"/>
                <a:gd name="connsiteX48-2037" fmla="*/ 374326 w 4527226"/>
                <a:gd name="connsiteY48-2038" fmla="*/ 1810188 h 6046908"/>
                <a:gd name="connsiteX49-2039" fmla="*/ 343846 w 4527226"/>
                <a:gd name="connsiteY49-2040" fmla="*/ 1756848 h 6046908"/>
                <a:gd name="connsiteX50-2041" fmla="*/ 328606 w 4527226"/>
                <a:gd name="connsiteY50-2042" fmla="*/ 1680648 h 6046908"/>
                <a:gd name="connsiteX51-2043" fmla="*/ 412426 w 4527226"/>
                <a:gd name="connsiteY51-2044" fmla="*/ 1474908 h 6046908"/>
                <a:gd name="connsiteX52-2045" fmla="*/ 442906 w 4527226"/>
                <a:gd name="connsiteY52-2046" fmla="*/ 1307268 h 6046908"/>
                <a:gd name="connsiteX53-2047" fmla="*/ 465766 w 4527226"/>
                <a:gd name="connsiteY53-2048" fmla="*/ 1192968 h 6046908"/>
                <a:gd name="connsiteX54-2049" fmla="*/ 503866 w 4527226"/>
                <a:gd name="connsiteY54-2050" fmla="*/ 1055808 h 6046908"/>
                <a:gd name="connsiteX55-2051" fmla="*/ 557206 w 4527226"/>
                <a:gd name="connsiteY55-2052" fmla="*/ 888168 h 6046908"/>
                <a:gd name="connsiteX56-2053" fmla="*/ 503866 w 4527226"/>
                <a:gd name="connsiteY56-2054" fmla="*/ 888168 h 6046908"/>
                <a:gd name="connsiteX57-2055" fmla="*/ 412426 w 4527226"/>
                <a:gd name="connsiteY57-2056" fmla="*/ 834828 h 6046908"/>
                <a:gd name="connsiteX58-2057" fmla="*/ 328606 w 4527226"/>
                <a:gd name="connsiteY58-2058" fmla="*/ 789108 h 6046908"/>
                <a:gd name="connsiteX59-2059" fmla="*/ 260026 w 4527226"/>
                <a:gd name="connsiteY59-2060" fmla="*/ 773868 h 6046908"/>
                <a:gd name="connsiteX60-2061" fmla="*/ 214306 w 4527226"/>
                <a:gd name="connsiteY60-2062" fmla="*/ 751008 h 6046908"/>
                <a:gd name="connsiteX61-2063" fmla="*/ 260026 w 4527226"/>
                <a:gd name="connsiteY61-2064" fmla="*/ 674808 h 6046908"/>
                <a:gd name="connsiteX62-2065" fmla="*/ 374326 w 4527226"/>
                <a:gd name="connsiteY62-2066" fmla="*/ 606228 h 6046908"/>
                <a:gd name="connsiteX63-2067" fmla="*/ 557206 w 4527226"/>
                <a:gd name="connsiteY63-2068" fmla="*/ 507168 h 6046908"/>
                <a:gd name="connsiteX64-2069" fmla="*/ 656266 w 4527226"/>
                <a:gd name="connsiteY64-2070" fmla="*/ 423348 h 6046908"/>
                <a:gd name="connsiteX65-2071" fmla="*/ 892486 w 4527226"/>
                <a:gd name="connsiteY65-2072" fmla="*/ 232848 h 6046908"/>
                <a:gd name="connsiteX66-2073" fmla="*/ 1174426 w 4527226"/>
                <a:gd name="connsiteY66-2074" fmla="*/ 80448 h 6046908"/>
                <a:gd name="connsiteX67-2075" fmla="*/ 1593526 w 4527226"/>
                <a:gd name="connsiteY67-2076" fmla="*/ 11868 h 6046908"/>
                <a:gd name="connsiteX68-2077" fmla="*/ 1944046 w 4527226"/>
                <a:gd name="connsiteY68-2078" fmla="*/ 4248 h 6046908"/>
                <a:gd name="connsiteX69-2079" fmla="*/ 2172646 w 4527226"/>
                <a:gd name="connsiteY69-2080" fmla="*/ 4248 h 6046908"/>
                <a:gd name="connsiteX70-2081" fmla="*/ 2393626 w 4527226"/>
                <a:gd name="connsiteY70-2082" fmla="*/ 57588 h 6046908"/>
                <a:gd name="connsiteX71-2083" fmla="*/ 2667946 w 4527226"/>
                <a:gd name="connsiteY71-2084" fmla="*/ 133788 h 6046908"/>
                <a:gd name="connsiteX72-2085" fmla="*/ 2820346 w 4527226"/>
                <a:gd name="connsiteY72-2086" fmla="*/ 202368 h 6046908"/>
                <a:gd name="connsiteX73-2087" fmla="*/ 3102286 w 4527226"/>
                <a:gd name="connsiteY73-2088" fmla="*/ 400488 h 6046908"/>
                <a:gd name="connsiteX74-2089" fmla="*/ 3285166 w 4527226"/>
                <a:gd name="connsiteY74-2090" fmla="*/ 651948 h 6046908"/>
                <a:gd name="connsiteX75-2091" fmla="*/ 3407086 w 4527226"/>
                <a:gd name="connsiteY75-2092" fmla="*/ 918648 h 6046908"/>
                <a:gd name="connsiteX76-2093" fmla="*/ 3475666 w 4527226"/>
                <a:gd name="connsiteY76-2094" fmla="*/ 1238688 h 6046908"/>
                <a:gd name="connsiteX77-2095" fmla="*/ 3506146 w 4527226"/>
                <a:gd name="connsiteY77-2096" fmla="*/ 1543488 h 6046908"/>
                <a:gd name="connsiteX78-2097" fmla="*/ 3506146 w 4527226"/>
                <a:gd name="connsiteY78-2098" fmla="*/ 1962588 h 6046908"/>
                <a:gd name="connsiteX79-2099" fmla="*/ 3338506 w 4527226"/>
                <a:gd name="connsiteY79-2100" fmla="*/ 2305488 h 6046908"/>
                <a:gd name="connsiteX80-2101" fmla="*/ 3254686 w 4527226"/>
                <a:gd name="connsiteY80-2102" fmla="*/ 2473128 h 6046908"/>
                <a:gd name="connsiteX81-2103" fmla="*/ 3132766 w 4527226"/>
                <a:gd name="connsiteY81-2104" fmla="*/ 2663628 h 6046908"/>
                <a:gd name="connsiteX82-2105" fmla="*/ 3071806 w 4527226"/>
                <a:gd name="connsiteY82-2106" fmla="*/ 2838888 h 6046908"/>
                <a:gd name="connsiteX83-2107" fmla="*/ 3064186 w 4527226"/>
                <a:gd name="connsiteY83-2108" fmla="*/ 2915088 h 6046908"/>
                <a:gd name="connsiteX84-2109" fmla="*/ 3018466 w 4527226"/>
                <a:gd name="connsiteY84-2110" fmla="*/ 3014148 h 6046908"/>
                <a:gd name="connsiteX85-2111" fmla="*/ 2980366 w 4527226"/>
                <a:gd name="connsiteY85-2112" fmla="*/ 3082728 h 6046908"/>
                <a:gd name="connsiteX86-2113" fmla="*/ 2957506 w 4527226"/>
                <a:gd name="connsiteY86-2114" fmla="*/ 3120828 h 6046908"/>
                <a:gd name="connsiteX87-2115" fmla="*/ 2957506 w 4527226"/>
                <a:gd name="connsiteY87-2116" fmla="*/ 3555168 h 6046908"/>
                <a:gd name="connsiteX88-2117" fmla="*/ 3010846 w 4527226"/>
                <a:gd name="connsiteY88-2118" fmla="*/ 3539928 h 6046908"/>
                <a:gd name="connsiteX89-2119" fmla="*/ 3109906 w 4527226"/>
                <a:gd name="connsiteY89-2120" fmla="*/ 3570408 h 6046908"/>
                <a:gd name="connsiteX90-2121" fmla="*/ 3140386 w 4527226"/>
                <a:gd name="connsiteY90-2122" fmla="*/ 3631368 h 6046908"/>
                <a:gd name="connsiteX91-2123" fmla="*/ 3117526 w 4527226"/>
                <a:gd name="connsiteY91-2124" fmla="*/ 3738048 h 6046908"/>
                <a:gd name="connsiteX92-2125" fmla="*/ 3125146 w 4527226"/>
                <a:gd name="connsiteY92-2126" fmla="*/ 4103808 h 6046908"/>
                <a:gd name="connsiteX93-2127" fmla="*/ 3163246 w 4527226"/>
                <a:gd name="connsiteY93-2128" fmla="*/ 4157148 h 6046908"/>
                <a:gd name="connsiteX94-2129" fmla="*/ 3201346 w 4527226"/>
                <a:gd name="connsiteY94-2130" fmla="*/ 4164768 h 6046908"/>
                <a:gd name="connsiteX95-2131" fmla="*/ 3231826 w 4527226"/>
                <a:gd name="connsiteY95-2132" fmla="*/ 4172388 h 6046908"/>
                <a:gd name="connsiteX96-2133" fmla="*/ 3285166 w 4527226"/>
                <a:gd name="connsiteY96-2134" fmla="*/ 4294308 h 6046908"/>
                <a:gd name="connsiteX97-2135" fmla="*/ 3300406 w 4527226"/>
                <a:gd name="connsiteY97-2136" fmla="*/ 4347648 h 6046908"/>
                <a:gd name="connsiteX98-2137" fmla="*/ 3330886 w 4527226"/>
                <a:gd name="connsiteY98-2138" fmla="*/ 4408608 h 6046908"/>
                <a:gd name="connsiteX99-2139" fmla="*/ 3551866 w 4527226"/>
                <a:gd name="connsiteY99-2140" fmla="*/ 4644828 h 6046908"/>
                <a:gd name="connsiteX100-2141" fmla="*/ 3887146 w 4527226"/>
                <a:gd name="connsiteY100-2142" fmla="*/ 5025828 h 6046908"/>
                <a:gd name="connsiteX101-2143" fmla="*/ 4100506 w 4527226"/>
                <a:gd name="connsiteY101-2144" fmla="*/ 5300148 h 6046908"/>
                <a:gd name="connsiteX102-2145" fmla="*/ 4367206 w 4527226"/>
                <a:gd name="connsiteY102-2146" fmla="*/ 5726868 h 6046908"/>
                <a:gd name="connsiteX103-2147" fmla="*/ 4527226 w 4527226"/>
                <a:gd name="connsiteY103-2148" fmla="*/ 6046908 h 6046908"/>
                <a:gd name="connsiteX0-2149" fmla="*/ 442906 w 4527226"/>
                <a:gd name="connsiteY0-2150" fmla="*/ 5780208 h 6046908"/>
                <a:gd name="connsiteX1-2151" fmla="*/ 473386 w 4527226"/>
                <a:gd name="connsiteY1-2152" fmla="*/ 5665908 h 6046908"/>
                <a:gd name="connsiteX2-2153" fmla="*/ 511486 w 4527226"/>
                <a:gd name="connsiteY2-2154" fmla="*/ 5612568 h 6046908"/>
                <a:gd name="connsiteX3-2155" fmla="*/ 541966 w 4527226"/>
                <a:gd name="connsiteY3-2156" fmla="*/ 5521128 h 6046908"/>
                <a:gd name="connsiteX4-2157" fmla="*/ 564826 w 4527226"/>
                <a:gd name="connsiteY4-2158" fmla="*/ 5353488 h 6046908"/>
                <a:gd name="connsiteX5-2159" fmla="*/ 602926 w 4527226"/>
                <a:gd name="connsiteY5-2160" fmla="*/ 5223948 h 6046908"/>
                <a:gd name="connsiteX6-2161" fmla="*/ 625786 w 4527226"/>
                <a:gd name="connsiteY6-2162" fmla="*/ 5178228 h 6046908"/>
                <a:gd name="connsiteX7-2163" fmla="*/ 701986 w 4527226"/>
                <a:gd name="connsiteY7-2164" fmla="*/ 5071548 h 6046908"/>
                <a:gd name="connsiteX8-2165" fmla="*/ 717226 w 4527226"/>
                <a:gd name="connsiteY8-2166" fmla="*/ 5063928 h 6046908"/>
                <a:gd name="connsiteX9-2167" fmla="*/ 709606 w 4527226"/>
                <a:gd name="connsiteY9-2168" fmla="*/ 5025828 h 6046908"/>
                <a:gd name="connsiteX10-2169" fmla="*/ 701986 w 4527226"/>
                <a:gd name="connsiteY10-2170" fmla="*/ 5002968 h 6046908"/>
                <a:gd name="connsiteX11-2171" fmla="*/ 968686 w 4527226"/>
                <a:gd name="connsiteY11-2172" fmla="*/ 4682928 h 6046908"/>
                <a:gd name="connsiteX12-2173" fmla="*/ 961066 w 4527226"/>
                <a:gd name="connsiteY12-2174" fmla="*/ 4644828 h 6046908"/>
                <a:gd name="connsiteX13-2175" fmla="*/ 1342066 w 4527226"/>
                <a:gd name="connsiteY13-2176" fmla="*/ 4172388 h 6046908"/>
                <a:gd name="connsiteX14-2177" fmla="*/ 1258246 w 4527226"/>
                <a:gd name="connsiteY14-2178" fmla="*/ 4012368 h 6046908"/>
                <a:gd name="connsiteX15-2179" fmla="*/ 1204906 w 4527226"/>
                <a:gd name="connsiteY15-2180" fmla="*/ 3928548 h 6046908"/>
                <a:gd name="connsiteX16-2181" fmla="*/ 1174426 w 4527226"/>
                <a:gd name="connsiteY16-2182" fmla="*/ 3768528 h 6046908"/>
                <a:gd name="connsiteX17-2183" fmla="*/ 1151566 w 4527226"/>
                <a:gd name="connsiteY17-2184" fmla="*/ 3699948 h 6046908"/>
                <a:gd name="connsiteX18-2185" fmla="*/ 1143946 w 4527226"/>
                <a:gd name="connsiteY18-2186" fmla="*/ 3669468 h 6046908"/>
                <a:gd name="connsiteX19-2187" fmla="*/ 1067746 w 4527226"/>
                <a:gd name="connsiteY19-2188" fmla="*/ 3661848 h 6046908"/>
                <a:gd name="connsiteX20-2189" fmla="*/ 938206 w 4527226"/>
                <a:gd name="connsiteY20-2190" fmla="*/ 3669468 h 6046908"/>
                <a:gd name="connsiteX21-2191" fmla="*/ 831526 w 4527226"/>
                <a:gd name="connsiteY21-2192" fmla="*/ 3692328 h 6046908"/>
                <a:gd name="connsiteX22-2193" fmla="*/ 610546 w 4527226"/>
                <a:gd name="connsiteY22-2194" fmla="*/ 3738048 h 6046908"/>
                <a:gd name="connsiteX23-2195" fmla="*/ 389566 w 4527226"/>
                <a:gd name="connsiteY23-2196" fmla="*/ 3638988 h 6046908"/>
                <a:gd name="connsiteX24-2197" fmla="*/ 381946 w 4527226"/>
                <a:gd name="connsiteY24-2198" fmla="*/ 3326568 h 6046908"/>
                <a:gd name="connsiteX25-2199" fmla="*/ 420046 w 4527226"/>
                <a:gd name="connsiteY25-2200" fmla="*/ 3227508 h 6046908"/>
                <a:gd name="connsiteX26-2201" fmla="*/ 389566 w 4527226"/>
                <a:gd name="connsiteY26-2202" fmla="*/ 3166548 h 6046908"/>
                <a:gd name="connsiteX27-2203" fmla="*/ 351466 w 4527226"/>
                <a:gd name="connsiteY27-2204" fmla="*/ 3105588 h 6046908"/>
                <a:gd name="connsiteX28-2205" fmla="*/ 397186 w 4527226"/>
                <a:gd name="connsiteY28-2206" fmla="*/ 3021768 h 6046908"/>
                <a:gd name="connsiteX29-2207" fmla="*/ 488626 w 4527226"/>
                <a:gd name="connsiteY29-2208" fmla="*/ 2998908 h 6046908"/>
                <a:gd name="connsiteX30-2209" fmla="*/ 471956 w 4527226"/>
                <a:gd name="connsiteY30-2210" fmla="*/ 2942709 h 6046908"/>
                <a:gd name="connsiteX31-2211" fmla="*/ 435286 w 4527226"/>
                <a:gd name="connsiteY31-2212" fmla="*/ 2930328 h 6046908"/>
                <a:gd name="connsiteX32-2213" fmla="*/ 389566 w 4527226"/>
                <a:gd name="connsiteY32-2214" fmla="*/ 2930328 h 6046908"/>
                <a:gd name="connsiteX33-2215" fmla="*/ 314000 w 4527226"/>
                <a:gd name="connsiteY33-2216" fmla="*/ 2893495 h 6046908"/>
                <a:gd name="connsiteX34-2217" fmla="*/ 320986 w 4527226"/>
                <a:gd name="connsiteY34-2218" fmla="*/ 2846508 h 6046908"/>
                <a:gd name="connsiteX35-2219" fmla="*/ 328606 w 4527226"/>
                <a:gd name="connsiteY35-2220" fmla="*/ 2793168 h 6046908"/>
                <a:gd name="connsiteX36-2221" fmla="*/ 313366 w 4527226"/>
                <a:gd name="connsiteY36-2222" fmla="*/ 2732208 h 6046908"/>
                <a:gd name="connsiteX37-2223" fmla="*/ 267646 w 4527226"/>
                <a:gd name="connsiteY37-2224" fmla="*/ 2671248 h 6046908"/>
                <a:gd name="connsiteX38-2225" fmla="*/ 176206 w 4527226"/>
                <a:gd name="connsiteY38-2226" fmla="*/ 2656008 h 6046908"/>
                <a:gd name="connsiteX39-2227" fmla="*/ 54286 w 4527226"/>
                <a:gd name="connsiteY39-2228" fmla="*/ 2610288 h 6046908"/>
                <a:gd name="connsiteX40-2229" fmla="*/ 7931 w 4527226"/>
                <a:gd name="connsiteY40-2230" fmla="*/ 2563298 h 6046908"/>
                <a:gd name="connsiteX41-2231" fmla="*/ 8566 w 4527226"/>
                <a:gd name="connsiteY41-2232" fmla="*/ 2488368 h 6046908"/>
                <a:gd name="connsiteX42-2233" fmla="*/ 92386 w 4527226"/>
                <a:gd name="connsiteY42-2234" fmla="*/ 2335968 h 6046908"/>
                <a:gd name="connsiteX43-2235" fmla="*/ 221926 w 4527226"/>
                <a:gd name="connsiteY43-2236" fmla="*/ 2175948 h 6046908"/>
                <a:gd name="connsiteX44-2237" fmla="*/ 282886 w 4527226"/>
                <a:gd name="connsiteY44-2238" fmla="*/ 2084508 h 6046908"/>
                <a:gd name="connsiteX45-2239" fmla="*/ 328606 w 4527226"/>
                <a:gd name="connsiteY45-2240" fmla="*/ 1977828 h 6046908"/>
                <a:gd name="connsiteX46-2241" fmla="*/ 359086 w 4527226"/>
                <a:gd name="connsiteY46-2242" fmla="*/ 1871148 h 6046908"/>
                <a:gd name="connsiteX47-2243" fmla="*/ 374326 w 4527226"/>
                <a:gd name="connsiteY47-2244" fmla="*/ 1810188 h 6046908"/>
                <a:gd name="connsiteX48-2245" fmla="*/ 343846 w 4527226"/>
                <a:gd name="connsiteY48-2246" fmla="*/ 1756848 h 6046908"/>
                <a:gd name="connsiteX49-2247" fmla="*/ 328606 w 4527226"/>
                <a:gd name="connsiteY49-2248" fmla="*/ 1680648 h 6046908"/>
                <a:gd name="connsiteX50-2249" fmla="*/ 412426 w 4527226"/>
                <a:gd name="connsiteY50-2250" fmla="*/ 1474908 h 6046908"/>
                <a:gd name="connsiteX51-2251" fmla="*/ 442906 w 4527226"/>
                <a:gd name="connsiteY51-2252" fmla="*/ 1307268 h 6046908"/>
                <a:gd name="connsiteX52-2253" fmla="*/ 465766 w 4527226"/>
                <a:gd name="connsiteY52-2254" fmla="*/ 1192968 h 6046908"/>
                <a:gd name="connsiteX53-2255" fmla="*/ 503866 w 4527226"/>
                <a:gd name="connsiteY53-2256" fmla="*/ 1055808 h 6046908"/>
                <a:gd name="connsiteX54-2257" fmla="*/ 557206 w 4527226"/>
                <a:gd name="connsiteY54-2258" fmla="*/ 888168 h 6046908"/>
                <a:gd name="connsiteX55-2259" fmla="*/ 503866 w 4527226"/>
                <a:gd name="connsiteY55-2260" fmla="*/ 888168 h 6046908"/>
                <a:gd name="connsiteX56-2261" fmla="*/ 412426 w 4527226"/>
                <a:gd name="connsiteY56-2262" fmla="*/ 834828 h 6046908"/>
                <a:gd name="connsiteX57-2263" fmla="*/ 328606 w 4527226"/>
                <a:gd name="connsiteY57-2264" fmla="*/ 789108 h 6046908"/>
                <a:gd name="connsiteX58-2265" fmla="*/ 260026 w 4527226"/>
                <a:gd name="connsiteY58-2266" fmla="*/ 773868 h 6046908"/>
                <a:gd name="connsiteX59-2267" fmla="*/ 214306 w 4527226"/>
                <a:gd name="connsiteY59-2268" fmla="*/ 751008 h 6046908"/>
                <a:gd name="connsiteX60-2269" fmla="*/ 260026 w 4527226"/>
                <a:gd name="connsiteY60-2270" fmla="*/ 674808 h 6046908"/>
                <a:gd name="connsiteX61-2271" fmla="*/ 374326 w 4527226"/>
                <a:gd name="connsiteY61-2272" fmla="*/ 606228 h 6046908"/>
                <a:gd name="connsiteX62-2273" fmla="*/ 557206 w 4527226"/>
                <a:gd name="connsiteY62-2274" fmla="*/ 507168 h 6046908"/>
                <a:gd name="connsiteX63-2275" fmla="*/ 656266 w 4527226"/>
                <a:gd name="connsiteY63-2276" fmla="*/ 423348 h 6046908"/>
                <a:gd name="connsiteX64-2277" fmla="*/ 892486 w 4527226"/>
                <a:gd name="connsiteY64-2278" fmla="*/ 232848 h 6046908"/>
                <a:gd name="connsiteX65-2279" fmla="*/ 1174426 w 4527226"/>
                <a:gd name="connsiteY65-2280" fmla="*/ 80448 h 6046908"/>
                <a:gd name="connsiteX66-2281" fmla="*/ 1593526 w 4527226"/>
                <a:gd name="connsiteY66-2282" fmla="*/ 11868 h 6046908"/>
                <a:gd name="connsiteX67-2283" fmla="*/ 1944046 w 4527226"/>
                <a:gd name="connsiteY67-2284" fmla="*/ 4248 h 6046908"/>
                <a:gd name="connsiteX68-2285" fmla="*/ 2172646 w 4527226"/>
                <a:gd name="connsiteY68-2286" fmla="*/ 4248 h 6046908"/>
                <a:gd name="connsiteX69-2287" fmla="*/ 2393626 w 4527226"/>
                <a:gd name="connsiteY69-2288" fmla="*/ 57588 h 6046908"/>
                <a:gd name="connsiteX70-2289" fmla="*/ 2667946 w 4527226"/>
                <a:gd name="connsiteY70-2290" fmla="*/ 133788 h 6046908"/>
                <a:gd name="connsiteX71-2291" fmla="*/ 2820346 w 4527226"/>
                <a:gd name="connsiteY71-2292" fmla="*/ 202368 h 6046908"/>
                <a:gd name="connsiteX72-2293" fmla="*/ 3102286 w 4527226"/>
                <a:gd name="connsiteY72-2294" fmla="*/ 400488 h 6046908"/>
                <a:gd name="connsiteX73-2295" fmla="*/ 3285166 w 4527226"/>
                <a:gd name="connsiteY73-2296" fmla="*/ 651948 h 6046908"/>
                <a:gd name="connsiteX74-2297" fmla="*/ 3407086 w 4527226"/>
                <a:gd name="connsiteY74-2298" fmla="*/ 918648 h 6046908"/>
                <a:gd name="connsiteX75-2299" fmla="*/ 3475666 w 4527226"/>
                <a:gd name="connsiteY75-2300" fmla="*/ 1238688 h 6046908"/>
                <a:gd name="connsiteX76-2301" fmla="*/ 3506146 w 4527226"/>
                <a:gd name="connsiteY76-2302" fmla="*/ 1543488 h 6046908"/>
                <a:gd name="connsiteX77-2303" fmla="*/ 3506146 w 4527226"/>
                <a:gd name="connsiteY77-2304" fmla="*/ 1962588 h 6046908"/>
                <a:gd name="connsiteX78-2305" fmla="*/ 3338506 w 4527226"/>
                <a:gd name="connsiteY78-2306" fmla="*/ 2305488 h 6046908"/>
                <a:gd name="connsiteX79-2307" fmla="*/ 3254686 w 4527226"/>
                <a:gd name="connsiteY79-2308" fmla="*/ 2473128 h 6046908"/>
                <a:gd name="connsiteX80-2309" fmla="*/ 3132766 w 4527226"/>
                <a:gd name="connsiteY80-2310" fmla="*/ 2663628 h 6046908"/>
                <a:gd name="connsiteX81-2311" fmla="*/ 3071806 w 4527226"/>
                <a:gd name="connsiteY81-2312" fmla="*/ 2838888 h 6046908"/>
                <a:gd name="connsiteX82-2313" fmla="*/ 3064186 w 4527226"/>
                <a:gd name="connsiteY82-2314" fmla="*/ 2915088 h 6046908"/>
                <a:gd name="connsiteX83-2315" fmla="*/ 3018466 w 4527226"/>
                <a:gd name="connsiteY83-2316" fmla="*/ 3014148 h 6046908"/>
                <a:gd name="connsiteX84-2317" fmla="*/ 2980366 w 4527226"/>
                <a:gd name="connsiteY84-2318" fmla="*/ 3082728 h 6046908"/>
                <a:gd name="connsiteX85-2319" fmla="*/ 2957506 w 4527226"/>
                <a:gd name="connsiteY85-2320" fmla="*/ 3120828 h 6046908"/>
                <a:gd name="connsiteX86-2321" fmla="*/ 2957506 w 4527226"/>
                <a:gd name="connsiteY86-2322" fmla="*/ 3555168 h 6046908"/>
                <a:gd name="connsiteX87-2323" fmla="*/ 3010846 w 4527226"/>
                <a:gd name="connsiteY87-2324" fmla="*/ 3539928 h 6046908"/>
                <a:gd name="connsiteX88-2325" fmla="*/ 3109906 w 4527226"/>
                <a:gd name="connsiteY88-2326" fmla="*/ 3570408 h 6046908"/>
                <a:gd name="connsiteX89-2327" fmla="*/ 3140386 w 4527226"/>
                <a:gd name="connsiteY89-2328" fmla="*/ 3631368 h 6046908"/>
                <a:gd name="connsiteX90-2329" fmla="*/ 3117526 w 4527226"/>
                <a:gd name="connsiteY90-2330" fmla="*/ 3738048 h 6046908"/>
                <a:gd name="connsiteX91-2331" fmla="*/ 3125146 w 4527226"/>
                <a:gd name="connsiteY91-2332" fmla="*/ 4103808 h 6046908"/>
                <a:gd name="connsiteX92-2333" fmla="*/ 3163246 w 4527226"/>
                <a:gd name="connsiteY92-2334" fmla="*/ 4157148 h 6046908"/>
                <a:gd name="connsiteX93-2335" fmla="*/ 3201346 w 4527226"/>
                <a:gd name="connsiteY93-2336" fmla="*/ 4164768 h 6046908"/>
                <a:gd name="connsiteX94-2337" fmla="*/ 3231826 w 4527226"/>
                <a:gd name="connsiteY94-2338" fmla="*/ 4172388 h 6046908"/>
                <a:gd name="connsiteX95-2339" fmla="*/ 3285166 w 4527226"/>
                <a:gd name="connsiteY95-2340" fmla="*/ 4294308 h 6046908"/>
                <a:gd name="connsiteX96-2341" fmla="*/ 3300406 w 4527226"/>
                <a:gd name="connsiteY96-2342" fmla="*/ 4347648 h 6046908"/>
                <a:gd name="connsiteX97-2343" fmla="*/ 3330886 w 4527226"/>
                <a:gd name="connsiteY97-2344" fmla="*/ 4408608 h 6046908"/>
                <a:gd name="connsiteX98-2345" fmla="*/ 3551866 w 4527226"/>
                <a:gd name="connsiteY98-2346" fmla="*/ 4644828 h 6046908"/>
                <a:gd name="connsiteX99-2347" fmla="*/ 3887146 w 4527226"/>
                <a:gd name="connsiteY99-2348" fmla="*/ 5025828 h 6046908"/>
                <a:gd name="connsiteX100-2349" fmla="*/ 4100506 w 4527226"/>
                <a:gd name="connsiteY100-2350" fmla="*/ 5300148 h 6046908"/>
                <a:gd name="connsiteX101-2351" fmla="*/ 4367206 w 4527226"/>
                <a:gd name="connsiteY101-2352" fmla="*/ 5726868 h 6046908"/>
                <a:gd name="connsiteX102-2353" fmla="*/ 4527226 w 4527226"/>
                <a:gd name="connsiteY102-2354" fmla="*/ 6046908 h 6046908"/>
                <a:gd name="connsiteX0-2355" fmla="*/ 473386 w 4527226"/>
                <a:gd name="connsiteY0-2356" fmla="*/ 5665908 h 6046908"/>
                <a:gd name="connsiteX1-2357" fmla="*/ 511486 w 4527226"/>
                <a:gd name="connsiteY1-2358" fmla="*/ 5612568 h 6046908"/>
                <a:gd name="connsiteX2-2359" fmla="*/ 541966 w 4527226"/>
                <a:gd name="connsiteY2-2360" fmla="*/ 5521128 h 6046908"/>
                <a:gd name="connsiteX3-2361" fmla="*/ 564826 w 4527226"/>
                <a:gd name="connsiteY3-2362" fmla="*/ 5353488 h 6046908"/>
                <a:gd name="connsiteX4-2363" fmla="*/ 602926 w 4527226"/>
                <a:gd name="connsiteY4-2364" fmla="*/ 5223948 h 6046908"/>
                <a:gd name="connsiteX5-2365" fmla="*/ 625786 w 4527226"/>
                <a:gd name="connsiteY5-2366" fmla="*/ 5178228 h 6046908"/>
                <a:gd name="connsiteX6-2367" fmla="*/ 701986 w 4527226"/>
                <a:gd name="connsiteY6-2368" fmla="*/ 5071548 h 6046908"/>
                <a:gd name="connsiteX7-2369" fmla="*/ 717226 w 4527226"/>
                <a:gd name="connsiteY7-2370" fmla="*/ 5063928 h 6046908"/>
                <a:gd name="connsiteX8-2371" fmla="*/ 709606 w 4527226"/>
                <a:gd name="connsiteY8-2372" fmla="*/ 5025828 h 6046908"/>
                <a:gd name="connsiteX9-2373" fmla="*/ 701986 w 4527226"/>
                <a:gd name="connsiteY9-2374" fmla="*/ 5002968 h 6046908"/>
                <a:gd name="connsiteX10-2375" fmla="*/ 968686 w 4527226"/>
                <a:gd name="connsiteY10-2376" fmla="*/ 4682928 h 6046908"/>
                <a:gd name="connsiteX11-2377" fmla="*/ 961066 w 4527226"/>
                <a:gd name="connsiteY11-2378" fmla="*/ 4644828 h 6046908"/>
                <a:gd name="connsiteX12-2379" fmla="*/ 1342066 w 4527226"/>
                <a:gd name="connsiteY12-2380" fmla="*/ 4172388 h 6046908"/>
                <a:gd name="connsiteX13-2381" fmla="*/ 1258246 w 4527226"/>
                <a:gd name="connsiteY13-2382" fmla="*/ 4012368 h 6046908"/>
                <a:gd name="connsiteX14-2383" fmla="*/ 1204906 w 4527226"/>
                <a:gd name="connsiteY14-2384" fmla="*/ 3928548 h 6046908"/>
                <a:gd name="connsiteX15-2385" fmla="*/ 1174426 w 4527226"/>
                <a:gd name="connsiteY15-2386" fmla="*/ 3768528 h 6046908"/>
                <a:gd name="connsiteX16-2387" fmla="*/ 1151566 w 4527226"/>
                <a:gd name="connsiteY16-2388" fmla="*/ 3699948 h 6046908"/>
                <a:gd name="connsiteX17-2389" fmla="*/ 1143946 w 4527226"/>
                <a:gd name="connsiteY17-2390" fmla="*/ 3669468 h 6046908"/>
                <a:gd name="connsiteX18-2391" fmla="*/ 1067746 w 4527226"/>
                <a:gd name="connsiteY18-2392" fmla="*/ 3661848 h 6046908"/>
                <a:gd name="connsiteX19-2393" fmla="*/ 938206 w 4527226"/>
                <a:gd name="connsiteY19-2394" fmla="*/ 3669468 h 6046908"/>
                <a:gd name="connsiteX20-2395" fmla="*/ 831526 w 4527226"/>
                <a:gd name="connsiteY20-2396" fmla="*/ 3692328 h 6046908"/>
                <a:gd name="connsiteX21-2397" fmla="*/ 610546 w 4527226"/>
                <a:gd name="connsiteY21-2398" fmla="*/ 3738048 h 6046908"/>
                <a:gd name="connsiteX22-2399" fmla="*/ 389566 w 4527226"/>
                <a:gd name="connsiteY22-2400" fmla="*/ 3638988 h 6046908"/>
                <a:gd name="connsiteX23-2401" fmla="*/ 381946 w 4527226"/>
                <a:gd name="connsiteY23-2402" fmla="*/ 3326568 h 6046908"/>
                <a:gd name="connsiteX24-2403" fmla="*/ 420046 w 4527226"/>
                <a:gd name="connsiteY24-2404" fmla="*/ 3227508 h 6046908"/>
                <a:gd name="connsiteX25-2405" fmla="*/ 389566 w 4527226"/>
                <a:gd name="connsiteY25-2406" fmla="*/ 3166548 h 6046908"/>
                <a:gd name="connsiteX26-2407" fmla="*/ 351466 w 4527226"/>
                <a:gd name="connsiteY26-2408" fmla="*/ 3105588 h 6046908"/>
                <a:gd name="connsiteX27-2409" fmla="*/ 397186 w 4527226"/>
                <a:gd name="connsiteY27-2410" fmla="*/ 3021768 h 6046908"/>
                <a:gd name="connsiteX28-2411" fmla="*/ 488626 w 4527226"/>
                <a:gd name="connsiteY28-2412" fmla="*/ 2998908 h 6046908"/>
                <a:gd name="connsiteX29-2413" fmla="*/ 471956 w 4527226"/>
                <a:gd name="connsiteY29-2414" fmla="*/ 2942709 h 6046908"/>
                <a:gd name="connsiteX30-2415" fmla="*/ 435286 w 4527226"/>
                <a:gd name="connsiteY30-2416" fmla="*/ 2930328 h 6046908"/>
                <a:gd name="connsiteX31-2417" fmla="*/ 389566 w 4527226"/>
                <a:gd name="connsiteY31-2418" fmla="*/ 2930328 h 6046908"/>
                <a:gd name="connsiteX32-2419" fmla="*/ 314000 w 4527226"/>
                <a:gd name="connsiteY32-2420" fmla="*/ 2893495 h 6046908"/>
                <a:gd name="connsiteX33-2421" fmla="*/ 320986 w 4527226"/>
                <a:gd name="connsiteY33-2422" fmla="*/ 2846508 h 6046908"/>
                <a:gd name="connsiteX34-2423" fmla="*/ 328606 w 4527226"/>
                <a:gd name="connsiteY34-2424" fmla="*/ 2793168 h 6046908"/>
                <a:gd name="connsiteX35-2425" fmla="*/ 313366 w 4527226"/>
                <a:gd name="connsiteY35-2426" fmla="*/ 2732208 h 6046908"/>
                <a:gd name="connsiteX36-2427" fmla="*/ 267646 w 4527226"/>
                <a:gd name="connsiteY36-2428" fmla="*/ 2671248 h 6046908"/>
                <a:gd name="connsiteX37-2429" fmla="*/ 176206 w 4527226"/>
                <a:gd name="connsiteY37-2430" fmla="*/ 2656008 h 6046908"/>
                <a:gd name="connsiteX38-2431" fmla="*/ 54286 w 4527226"/>
                <a:gd name="connsiteY38-2432" fmla="*/ 2610288 h 6046908"/>
                <a:gd name="connsiteX39-2433" fmla="*/ 7931 w 4527226"/>
                <a:gd name="connsiteY39-2434" fmla="*/ 2563298 h 6046908"/>
                <a:gd name="connsiteX40-2435" fmla="*/ 8566 w 4527226"/>
                <a:gd name="connsiteY40-2436" fmla="*/ 2488368 h 6046908"/>
                <a:gd name="connsiteX41-2437" fmla="*/ 92386 w 4527226"/>
                <a:gd name="connsiteY41-2438" fmla="*/ 2335968 h 6046908"/>
                <a:gd name="connsiteX42-2439" fmla="*/ 221926 w 4527226"/>
                <a:gd name="connsiteY42-2440" fmla="*/ 2175948 h 6046908"/>
                <a:gd name="connsiteX43-2441" fmla="*/ 282886 w 4527226"/>
                <a:gd name="connsiteY43-2442" fmla="*/ 2084508 h 6046908"/>
                <a:gd name="connsiteX44-2443" fmla="*/ 328606 w 4527226"/>
                <a:gd name="connsiteY44-2444" fmla="*/ 1977828 h 6046908"/>
                <a:gd name="connsiteX45-2445" fmla="*/ 359086 w 4527226"/>
                <a:gd name="connsiteY45-2446" fmla="*/ 1871148 h 6046908"/>
                <a:gd name="connsiteX46-2447" fmla="*/ 374326 w 4527226"/>
                <a:gd name="connsiteY46-2448" fmla="*/ 1810188 h 6046908"/>
                <a:gd name="connsiteX47-2449" fmla="*/ 343846 w 4527226"/>
                <a:gd name="connsiteY47-2450" fmla="*/ 1756848 h 6046908"/>
                <a:gd name="connsiteX48-2451" fmla="*/ 328606 w 4527226"/>
                <a:gd name="connsiteY48-2452" fmla="*/ 1680648 h 6046908"/>
                <a:gd name="connsiteX49-2453" fmla="*/ 412426 w 4527226"/>
                <a:gd name="connsiteY49-2454" fmla="*/ 1474908 h 6046908"/>
                <a:gd name="connsiteX50-2455" fmla="*/ 442906 w 4527226"/>
                <a:gd name="connsiteY50-2456" fmla="*/ 1307268 h 6046908"/>
                <a:gd name="connsiteX51-2457" fmla="*/ 465766 w 4527226"/>
                <a:gd name="connsiteY51-2458" fmla="*/ 1192968 h 6046908"/>
                <a:gd name="connsiteX52-2459" fmla="*/ 503866 w 4527226"/>
                <a:gd name="connsiteY52-2460" fmla="*/ 1055808 h 6046908"/>
                <a:gd name="connsiteX53-2461" fmla="*/ 557206 w 4527226"/>
                <a:gd name="connsiteY53-2462" fmla="*/ 888168 h 6046908"/>
                <a:gd name="connsiteX54-2463" fmla="*/ 503866 w 4527226"/>
                <a:gd name="connsiteY54-2464" fmla="*/ 888168 h 6046908"/>
                <a:gd name="connsiteX55-2465" fmla="*/ 412426 w 4527226"/>
                <a:gd name="connsiteY55-2466" fmla="*/ 834828 h 6046908"/>
                <a:gd name="connsiteX56-2467" fmla="*/ 328606 w 4527226"/>
                <a:gd name="connsiteY56-2468" fmla="*/ 789108 h 6046908"/>
                <a:gd name="connsiteX57-2469" fmla="*/ 260026 w 4527226"/>
                <a:gd name="connsiteY57-2470" fmla="*/ 773868 h 6046908"/>
                <a:gd name="connsiteX58-2471" fmla="*/ 214306 w 4527226"/>
                <a:gd name="connsiteY58-2472" fmla="*/ 751008 h 6046908"/>
                <a:gd name="connsiteX59-2473" fmla="*/ 260026 w 4527226"/>
                <a:gd name="connsiteY59-2474" fmla="*/ 674808 h 6046908"/>
                <a:gd name="connsiteX60-2475" fmla="*/ 374326 w 4527226"/>
                <a:gd name="connsiteY60-2476" fmla="*/ 606228 h 6046908"/>
                <a:gd name="connsiteX61-2477" fmla="*/ 557206 w 4527226"/>
                <a:gd name="connsiteY61-2478" fmla="*/ 507168 h 6046908"/>
                <a:gd name="connsiteX62-2479" fmla="*/ 656266 w 4527226"/>
                <a:gd name="connsiteY62-2480" fmla="*/ 423348 h 6046908"/>
                <a:gd name="connsiteX63-2481" fmla="*/ 892486 w 4527226"/>
                <a:gd name="connsiteY63-2482" fmla="*/ 232848 h 6046908"/>
                <a:gd name="connsiteX64-2483" fmla="*/ 1174426 w 4527226"/>
                <a:gd name="connsiteY64-2484" fmla="*/ 80448 h 6046908"/>
                <a:gd name="connsiteX65-2485" fmla="*/ 1593526 w 4527226"/>
                <a:gd name="connsiteY65-2486" fmla="*/ 11868 h 6046908"/>
                <a:gd name="connsiteX66-2487" fmla="*/ 1944046 w 4527226"/>
                <a:gd name="connsiteY66-2488" fmla="*/ 4248 h 6046908"/>
                <a:gd name="connsiteX67-2489" fmla="*/ 2172646 w 4527226"/>
                <a:gd name="connsiteY67-2490" fmla="*/ 4248 h 6046908"/>
                <a:gd name="connsiteX68-2491" fmla="*/ 2393626 w 4527226"/>
                <a:gd name="connsiteY68-2492" fmla="*/ 57588 h 6046908"/>
                <a:gd name="connsiteX69-2493" fmla="*/ 2667946 w 4527226"/>
                <a:gd name="connsiteY69-2494" fmla="*/ 133788 h 6046908"/>
                <a:gd name="connsiteX70-2495" fmla="*/ 2820346 w 4527226"/>
                <a:gd name="connsiteY70-2496" fmla="*/ 202368 h 6046908"/>
                <a:gd name="connsiteX71-2497" fmla="*/ 3102286 w 4527226"/>
                <a:gd name="connsiteY71-2498" fmla="*/ 400488 h 6046908"/>
                <a:gd name="connsiteX72-2499" fmla="*/ 3285166 w 4527226"/>
                <a:gd name="connsiteY72-2500" fmla="*/ 651948 h 6046908"/>
                <a:gd name="connsiteX73-2501" fmla="*/ 3407086 w 4527226"/>
                <a:gd name="connsiteY73-2502" fmla="*/ 918648 h 6046908"/>
                <a:gd name="connsiteX74-2503" fmla="*/ 3475666 w 4527226"/>
                <a:gd name="connsiteY74-2504" fmla="*/ 1238688 h 6046908"/>
                <a:gd name="connsiteX75-2505" fmla="*/ 3506146 w 4527226"/>
                <a:gd name="connsiteY75-2506" fmla="*/ 1543488 h 6046908"/>
                <a:gd name="connsiteX76-2507" fmla="*/ 3506146 w 4527226"/>
                <a:gd name="connsiteY76-2508" fmla="*/ 1962588 h 6046908"/>
                <a:gd name="connsiteX77-2509" fmla="*/ 3338506 w 4527226"/>
                <a:gd name="connsiteY77-2510" fmla="*/ 2305488 h 6046908"/>
                <a:gd name="connsiteX78-2511" fmla="*/ 3254686 w 4527226"/>
                <a:gd name="connsiteY78-2512" fmla="*/ 2473128 h 6046908"/>
                <a:gd name="connsiteX79-2513" fmla="*/ 3132766 w 4527226"/>
                <a:gd name="connsiteY79-2514" fmla="*/ 2663628 h 6046908"/>
                <a:gd name="connsiteX80-2515" fmla="*/ 3071806 w 4527226"/>
                <a:gd name="connsiteY80-2516" fmla="*/ 2838888 h 6046908"/>
                <a:gd name="connsiteX81-2517" fmla="*/ 3064186 w 4527226"/>
                <a:gd name="connsiteY81-2518" fmla="*/ 2915088 h 6046908"/>
                <a:gd name="connsiteX82-2519" fmla="*/ 3018466 w 4527226"/>
                <a:gd name="connsiteY82-2520" fmla="*/ 3014148 h 6046908"/>
                <a:gd name="connsiteX83-2521" fmla="*/ 2980366 w 4527226"/>
                <a:gd name="connsiteY83-2522" fmla="*/ 3082728 h 6046908"/>
                <a:gd name="connsiteX84-2523" fmla="*/ 2957506 w 4527226"/>
                <a:gd name="connsiteY84-2524" fmla="*/ 3120828 h 6046908"/>
                <a:gd name="connsiteX85-2525" fmla="*/ 2957506 w 4527226"/>
                <a:gd name="connsiteY85-2526" fmla="*/ 3555168 h 6046908"/>
                <a:gd name="connsiteX86-2527" fmla="*/ 3010846 w 4527226"/>
                <a:gd name="connsiteY86-2528" fmla="*/ 3539928 h 6046908"/>
                <a:gd name="connsiteX87-2529" fmla="*/ 3109906 w 4527226"/>
                <a:gd name="connsiteY87-2530" fmla="*/ 3570408 h 6046908"/>
                <a:gd name="connsiteX88-2531" fmla="*/ 3140386 w 4527226"/>
                <a:gd name="connsiteY88-2532" fmla="*/ 3631368 h 6046908"/>
                <a:gd name="connsiteX89-2533" fmla="*/ 3117526 w 4527226"/>
                <a:gd name="connsiteY89-2534" fmla="*/ 3738048 h 6046908"/>
                <a:gd name="connsiteX90-2535" fmla="*/ 3125146 w 4527226"/>
                <a:gd name="connsiteY90-2536" fmla="*/ 4103808 h 6046908"/>
                <a:gd name="connsiteX91-2537" fmla="*/ 3163246 w 4527226"/>
                <a:gd name="connsiteY91-2538" fmla="*/ 4157148 h 6046908"/>
                <a:gd name="connsiteX92-2539" fmla="*/ 3201346 w 4527226"/>
                <a:gd name="connsiteY92-2540" fmla="*/ 4164768 h 6046908"/>
                <a:gd name="connsiteX93-2541" fmla="*/ 3231826 w 4527226"/>
                <a:gd name="connsiteY93-2542" fmla="*/ 4172388 h 6046908"/>
                <a:gd name="connsiteX94-2543" fmla="*/ 3285166 w 4527226"/>
                <a:gd name="connsiteY94-2544" fmla="*/ 4294308 h 6046908"/>
                <a:gd name="connsiteX95-2545" fmla="*/ 3300406 w 4527226"/>
                <a:gd name="connsiteY95-2546" fmla="*/ 4347648 h 6046908"/>
                <a:gd name="connsiteX96-2547" fmla="*/ 3330886 w 4527226"/>
                <a:gd name="connsiteY96-2548" fmla="*/ 4408608 h 6046908"/>
                <a:gd name="connsiteX97-2549" fmla="*/ 3551866 w 4527226"/>
                <a:gd name="connsiteY97-2550" fmla="*/ 4644828 h 6046908"/>
                <a:gd name="connsiteX98-2551" fmla="*/ 3887146 w 4527226"/>
                <a:gd name="connsiteY98-2552" fmla="*/ 5025828 h 6046908"/>
                <a:gd name="connsiteX99-2553" fmla="*/ 4100506 w 4527226"/>
                <a:gd name="connsiteY99-2554" fmla="*/ 5300148 h 6046908"/>
                <a:gd name="connsiteX100-2555" fmla="*/ 4367206 w 4527226"/>
                <a:gd name="connsiteY100-2556" fmla="*/ 5726868 h 6046908"/>
                <a:gd name="connsiteX101-2557" fmla="*/ 4527226 w 4527226"/>
                <a:gd name="connsiteY101-2558" fmla="*/ 6046908 h 6046908"/>
                <a:gd name="connsiteX0-2559" fmla="*/ 511486 w 4527226"/>
                <a:gd name="connsiteY0-2560" fmla="*/ 5612568 h 6046908"/>
                <a:gd name="connsiteX1-2561" fmla="*/ 541966 w 4527226"/>
                <a:gd name="connsiteY1-2562" fmla="*/ 5521128 h 6046908"/>
                <a:gd name="connsiteX2-2563" fmla="*/ 564826 w 4527226"/>
                <a:gd name="connsiteY2-2564" fmla="*/ 5353488 h 6046908"/>
                <a:gd name="connsiteX3-2565" fmla="*/ 602926 w 4527226"/>
                <a:gd name="connsiteY3-2566" fmla="*/ 5223948 h 6046908"/>
                <a:gd name="connsiteX4-2567" fmla="*/ 625786 w 4527226"/>
                <a:gd name="connsiteY4-2568" fmla="*/ 5178228 h 6046908"/>
                <a:gd name="connsiteX5-2569" fmla="*/ 701986 w 4527226"/>
                <a:gd name="connsiteY5-2570" fmla="*/ 5071548 h 6046908"/>
                <a:gd name="connsiteX6-2571" fmla="*/ 717226 w 4527226"/>
                <a:gd name="connsiteY6-2572" fmla="*/ 5063928 h 6046908"/>
                <a:gd name="connsiteX7-2573" fmla="*/ 709606 w 4527226"/>
                <a:gd name="connsiteY7-2574" fmla="*/ 5025828 h 6046908"/>
                <a:gd name="connsiteX8-2575" fmla="*/ 701986 w 4527226"/>
                <a:gd name="connsiteY8-2576" fmla="*/ 5002968 h 6046908"/>
                <a:gd name="connsiteX9-2577" fmla="*/ 968686 w 4527226"/>
                <a:gd name="connsiteY9-2578" fmla="*/ 4682928 h 6046908"/>
                <a:gd name="connsiteX10-2579" fmla="*/ 961066 w 4527226"/>
                <a:gd name="connsiteY10-2580" fmla="*/ 4644828 h 6046908"/>
                <a:gd name="connsiteX11-2581" fmla="*/ 1342066 w 4527226"/>
                <a:gd name="connsiteY11-2582" fmla="*/ 4172388 h 6046908"/>
                <a:gd name="connsiteX12-2583" fmla="*/ 1258246 w 4527226"/>
                <a:gd name="connsiteY12-2584" fmla="*/ 4012368 h 6046908"/>
                <a:gd name="connsiteX13-2585" fmla="*/ 1204906 w 4527226"/>
                <a:gd name="connsiteY13-2586" fmla="*/ 3928548 h 6046908"/>
                <a:gd name="connsiteX14-2587" fmla="*/ 1174426 w 4527226"/>
                <a:gd name="connsiteY14-2588" fmla="*/ 3768528 h 6046908"/>
                <a:gd name="connsiteX15-2589" fmla="*/ 1151566 w 4527226"/>
                <a:gd name="connsiteY15-2590" fmla="*/ 3699948 h 6046908"/>
                <a:gd name="connsiteX16-2591" fmla="*/ 1143946 w 4527226"/>
                <a:gd name="connsiteY16-2592" fmla="*/ 3669468 h 6046908"/>
                <a:gd name="connsiteX17-2593" fmla="*/ 1067746 w 4527226"/>
                <a:gd name="connsiteY17-2594" fmla="*/ 3661848 h 6046908"/>
                <a:gd name="connsiteX18-2595" fmla="*/ 938206 w 4527226"/>
                <a:gd name="connsiteY18-2596" fmla="*/ 3669468 h 6046908"/>
                <a:gd name="connsiteX19-2597" fmla="*/ 831526 w 4527226"/>
                <a:gd name="connsiteY19-2598" fmla="*/ 3692328 h 6046908"/>
                <a:gd name="connsiteX20-2599" fmla="*/ 610546 w 4527226"/>
                <a:gd name="connsiteY20-2600" fmla="*/ 3738048 h 6046908"/>
                <a:gd name="connsiteX21-2601" fmla="*/ 389566 w 4527226"/>
                <a:gd name="connsiteY21-2602" fmla="*/ 3638988 h 6046908"/>
                <a:gd name="connsiteX22-2603" fmla="*/ 381946 w 4527226"/>
                <a:gd name="connsiteY22-2604" fmla="*/ 3326568 h 6046908"/>
                <a:gd name="connsiteX23-2605" fmla="*/ 420046 w 4527226"/>
                <a:gd name="connsiteY23-2606" fmla="*/ 3227508 h 6046908"/>
                <a:gd name="connsiteX24-2607" fmla="*/ 389566 w 4527226"/>
                <a:gd name="connsiteY24-2608" fmla="*/ 3166548 h 6046908"/>
                <a:gd name="connsiteX25-2609" fmla="*/ 351466 w 4527226"/>
                <a:gd name="connsiteY25-2610" fmla="*/ 3105588 h 6046908"/>
                <a:gd name="connsiteX26-2611" fmla="*/ 397186 w 4527226"/>
                <a:gd name="connsiteY26-2612" fmla="*/ 3021768 h 6046908"/>
                <a:gd name="connsiteX27-2613" fmla="*/ 488626 w 4527226"/>
                <a:gd name="connsiteY27-2614" fmla="*/ 2998908 h 6046908"/>
                <a:gd name="connsiteX28-2615" fmla="*/ 471956 w 4527226"/>
                <a:gd name="connsiteY28-2616" fmla="*/ 2942709 h 6046908"/>
                <a:gd name="connsiteX29-2617" fmla="*/ 435286 w 4527226"/>
                <a:gd name="connsiteY29-2618" fmla="*/ 2930328 h 6046908"/>
                <a:gd name="connsiteX30-2619" fmla="*/ 389566 w 4527226"/>
                <a:gd name="connsiteY30-2620" fmla="*/ 2930328 h 6046908"/>
                <a:gd name="connsiteX31-2621" fmla="*/ 314000 w 4527226"/>
                <a:gd name="connsiteY31-2622" fmla="*/ 2893495 h 6046908"/>
                <a:gd name="connsiteX32-2623" fmla="*/ 320986 w 4527226"/>
                <a:gd name="connsiteY32-2624" fmla="*/ 2846508 h 6046908"/>
                <a:gd name="connsiteX33-2625" fmla="*/ 328606 w 4527226"/>
                <a:gd name="connsiteY33-2626" fmla="*/ 2793168 h 6046908"/>
                <a:gd name="connsiteX34-2627" fmla="*/ 313366 w 4527226"/>
                <a:gd name="connsiteY34-2628" fmla="*/ 2732208 h 6046908"/>
                <a:gd name="connsiteX35-2629" fmla="*/ 267646 w 4527226"/>
                <a:gd name="connsiteY35-2630" fmla="*/ 2671248 h 6046908"/>
                <a:gd name="connsiteX36-2631" fmla="*/ 176206 w 4527226"/>
                <a:gd name="connsiteY36-2632" fmla="*/ 2656008 h 6046908"/>
                <a:gd name="connsiteX37-2633" fmla="*/ 54286 w 4527226"/>
                <a:gd name="connsiteY37-2634" fmla="*/ 2610288 h 6046908"/>
                <a:gd name="connsiteX38-2635" fmla="*/ 7931 w 4527226"/>
                <a:gd name="connsiteY38-2636" fmla="*/ 2563298 h 6046908"/>
                <a:gd name="connsiteX39-2637" fmla="*/ 8566 w 4527226"/>
                <a:gd name="connsiteY39-2638" fmla="*/ 2488368 h 6046908"/>
                <a:gd name="connsiteX40-2639" fmla="*/ 92386 w 4527226"/>
                <a:gd name="connsiteY40-2640" fmla="*/ 2335968 h 6046908"/>
                <a:gd name="connsiteX41-2641" fmla="*/ 221926 w 4527226"/>
                <a:gd name="connsiteY41-2642" fmla="*/ 2175948 h 6046908"/>
                <a:gd name="connsiteX42-2643" fmla="*/ 282886 w 4527226"/>
                <a:gd name="connsiteY42-2644" fmla="*/ 2084508 h 6046908"/>
                <a:gd name="connsiteX43-2645" fmla="*/ 328606 w 4527226"/>
                <a:gd name="connsiteY43-2646" fmla="*/ 1977828 h 6046908"/>
                <a:gd name="connsiteX44-2647" fmla="*/ 359086 w 4527226"/>
                <a:gd name="connsiteY44-2648" fmla="*/ 1871148 h 6046908"/>
                <a:gd name="connsiteX45-2649" fmla="*/ 374326 w 4527226"/>
                <a:gd name="connsiteY45-2650" fmla="*/ 1810188 h 6046908"/>
                <a:gd name="connsiteX46-2651" fmla="*/ 343846 w 4527226"/>
                <a:gd name="connsiteY46-2652" fmla="*/ 1756848 h 6046908"/>
                <a:gd name="connsiteX47-2653" fmla="*/ 328606 w 4527226"/>
                <a:gd name="connsiteY47-2654" fmla="*/ 1680648 h 6046908"/>
                <a:gd name="connsiteX48-2655" fmla="*/ 412426 w 4527226"/>
                <a:gd name="connsiteY48-2656" fmla="*/ 1474908 h 6046908"/>
                <a:gd name="connsiteX49-2657" fmla="*/ 442906 w 4527226"/>
                <a:gd name="connsiteY49-2658" fmla="*/ 1307268 h 6046908"/>
                <a:gd name="connsiteX50-2659" fmla="*/ 465766 w 4527226"/>
                <a:gd name="connsiteY50-2660" fmla="*/ 1192968 h 6046908"/>
                <a:gd name="connsiteX51-2661" fmla="*/ 503866 w 4527226"/>
                <a:gd name="connsiteY51-2662" fmla="*/ 1055808 h 6046908"/>
                <a:gd name="connsiteX52-2663" fmla="*/ 557206 w 4527226"/>
                <a:gd name="connsiteY52-2664" fmla="*/ 888168 h 6046908"/>
                <a:gd name="connsiteX53-2665" fmla="*/ 503866 w 4527226"/>
                <a:gd name="connsiteY53-2666" fmla="*/ 888168 h 6046908"/>
                <a:gd name="connsiteX54-2667" fmla="*/ 412426 w 4527226"/>
                <a:gd name="connsiteY54-2668" fmla="*/ 834828 h 6046908"/>
                <a:gd name="connsiteX55-2669" fmla="*/ 328606 w 4527226"/>
                <a:gd name="connsiteY55-2670" fmla="*/ 789108 h 6046908"/>
                <a:gd name="connsiteX56-2671" fmla="*/ 260026 w 4527226"/>
                <a:gd name="connsiteY56-2672" fmla="*/ 773868 h 6046908"/>
                <a:gd name="connsiteX57-2673" fmla="*/ 214306 w 4527226"/>
                <a:gd name="connsiteY57-2674" fmla="*/ 751008 h 6046908"/>
                <a:gd name="connsiteX58-2675" fmla="*/ 260026 w 4527226"/>
                <a:gd name="connsiteY58-2676" fmla="*/ 674808 h 6046908"/>
                <a:gd name="connsiteX59-2677" fmla="*/ 374326 w 4527226"/>
                <a:gd name="connsiteY59-2678" fmla="*/ 606228 h 6046908"/>
                <a:gd name="connsiteX60-2679" fmla="*/ 557206 w 4527226"/>
                <a:gd name="connsiteY60-2680" fmla="*/ 507168 h 6046908"/>
                <a:gd name="connsiteX61-2681" fmla="*/ 656266 w 4527226"/>
                <a:gd name="connsiteY61-2682" fmla="*/ 423348 h 6046908"/>
                <a:gd name="connsiteX62-2683" fmla="*/ 892486 w 4527226"/>
                <a:gd name="connsiteY62-2684" fmla="*/ 232848 h 6046908"/>
                <a:gd name="connsiteX63-2685" fmla="*/ 1174426 w 4527226"/>
                <a:gd name="connsiteY63-2686" fmla="*/ 80448 h 6046908"/>
                <a:gd name="connsiteX64-2687" fmla="*/ 1593526 w 4527226"/>
                <a:gd name="connsiteY64-2688" fmla="*/ 11868 h 6046908"/>
                <a:gd name="connsiteX65-2689" fmla="*/ 1944046 w 4527226"/>
                <a:gd name="connsiteY65-2690" fmla="*/ 4248 h 6046908"/>
                <a:gd name="connsiteX66-2691" fmla="*/ 2172646 w 4527226"/>
                <a:gd name="connsiteY66-2692" fmla="*/ 4248 h 6046908"/>
                <a:gd name="connsiteX67-2693" fmla="*/ 2393626 w 4527226"/>
                <a:gd name="connsiteY67-2694" fmla="*/ 57588 h 6046908"/>
                <a:gd name="connsiteX68-2695" fmla="*/ 2667946 w 4527226"/>
                <a:gd name="connsiteY68-2696" fmla="*/ 133788 h 6046908"/>
                <a:gd name="connsiteX69-2697" fmla="*/ 2820346 w 4527226"/>
                <a:gd name="connsiteY69-2698" fmla="*/ 202368 h 6046908"/>
                <a:gd name="connsiteX70-2699" fmla="*/ 3102286 w 4527226"/>
                <a:gd name="connsiteY70-2700" fmla="*/ 400488 h 6046908"/>
                <a:gd name="connsiteX71-2701" fmla="*/ 3285166 w 4527226"/>
                <a:gd name="connsiteY71-2702" fmla="*/ 651948 h 6046908"/>
                <a:gd name="connsiteX72-2703" fmla="*/ 3407086 w 4527226"/>
                <a:gd name="connsiteY72-2704" fmla="*/ 918648 h 6046908"/>
                <a:gd name="connsiteX73-2705" fmla="*/ 3475666 w 4527226"/>
                <a:gd name="connsiteY73-2706" fmla="*/ 1238688 h 6046908"/>
                <a:gd name="connsiteX74-2707" fmla="*/ 3506146 w 4527226"/>
                <a:gd name="connsiteY74-2708" fmla="*/ 1543488 h 6046908"/>
                <a:gd name="connsiteX75-2709" fmla="*/ 3506146 w 4527226"/>
                <a:gd name="connsiteY75-2710" fmla="*/ 1962588 h 6046908"/>
                <a:gd name="connsiteX76-2711" fmla="*/ 3338506 w 4527226"/>
                <a:gd name="connsiteY76-2712" fmla="*/ 2305488 h 6046908"/>
                <a:gd name="connsiteX77-2713" fmla="*/ 3254686 w 4527226"/>
                <a:gd name="connsiteY77-2714" fmla="*/ 2473128 h 6046908"/>
                <a:gd name="connsiteX78-2715" fmla="*/ 3132766 w 4527226"/>
                <a:gd name="connsiteY78-2716" fmla="*/ 2663628 h 6046908"/>
                <a:gd name="connsiteX79-2717" fmla="*/ 3071806 w 4527226"/>
                <a:gd name="connsiteY79-2718" fmla="*/ 2838888 h 6046908"/>
                <a:gd name="connsiteX80-2719" fmla="*/ 3064186 w 4527226"/>
                <a:gd name="connsiteY80-2720" fmla="*/ 2915088 h 6046908"/>
                <a:gd name="connsiteX81-2721" fmla="*/ 3018466 w 4527226"/>
                <a:gd name="connsiteY81-2722" fmla="*/ 3014148 h 6046908"/>
                <a:gd name="connsiteX82-2723" fmla="*/ 2980366 w 4527226"/>
                <a:gd name="connsiteY82-2724" fmla="*/ 3082728 h 6046908"/>
                <a:gd name="connsiteX83-2725" fmla="*/ 2957506 w 4527226"/>
                <a:gd name="connsiteY83-2726" fmla="*/ 3120828 h 6046908"/>
                <a:gd name="connsiteX84-2727" fmla="*/ 2957506 w 4527226"/>
                <a:gd name="connsiteY84-2728" fmla="*/ 3555168 h 6046908"/>
                <a:gd name="connsiteX85-2729" fmla="*/ 3010846 w 4527226"/>
                <a:gd name="connsiteY85-2730" fmla="*/ 3539928 h 6046908"/>
                <a:gd name="connsiteX86-2731" fmla="*/ 3109906 w 4527226"/>
                <a:gd name="connsiteY86-2732" fmla="*/ 3570408 h 6046908"/>
                <a:gd name="connsiteX87-2733" fmla="*/ 3140386 w 4527226"/>
                <a:gd name="connsiteY87-2734" fmla="*/ 3631368 h 6046908"/>
                <a:gd name="connsiteX88-2735" fmla="*/ 3117526 w 4527226"/>
                <a:gd name="connsiteY88-2736" fmla="*/ 3738048 h 6046908"/>
                <a:gd name="connsiteX89-2737" fmla="*/ 3125146 w 4527226"/>
                <a:gd name="connsiteY89-2738" fmla="*/ 4103808 h 6046908"/>
                <a:gd name="connsiteX90-2739" fmla="*/ 3163246 w 4527226"/>
                <a:gd name="connsiteY90-2740" fmla="*/ 4157148 h 6046908"/>
                <a:gd name="connsiteX91-2741" fmla="*/ 3201346 w 4527226"/>
                <a:gd name="connsiteY91-2742" fmla="*/ 4164768 h 6046908"/>
                <a:gd name="connsiteX92-2743" fmla="*/ 3231826 w 4527226"/>
                <a:gd name="connsiteY92-2744" fmla="*/ 4172388 h 6046908"/>
                <a:gd name="connsiteX93-2745" fmla="*/ 3285166 w 4527226"/>
                <a:gd name="connsiteY93-2746" fmla="*/ 4294308 h 6046908"/>
                <a:gd name="connsiteX94-2747" fmla="*/ 3300406 w 4527226"/>
                <a:gd name="connsiteY94-2748" fmla="*/ 4347648 h 6046908"/>
                <a:gd name="connsiteX95-2749" fmla="*/ 3330886 w 4527226"/>
                <a:gd name="connsiteY95-2750" fmla="*/ 4408608 h 6046908"/>
                <a:gd name="connsiteX96-2751" fmla="*/ 3551866 w 4527226"/>
                <a:gd name="connsiteY96-2752" fmla="*/ 4644828 h 6046908"/>
                <a:gd name="connsiteX97-2753" fmla="*/ 3887146 w 4527226"/>
                <a:gd name="connsiteY97-2754" fmla="*/ 5025828 h 6046908"/>
                <a:gd name="connsiteX98-2755" fmla="*/ 4100506 w 4527226"/>
                <a:gd name="connsiteY98-2756" fmla="*/ 5300148 h 6046908"/>
                <a:gd name="connsiteX99-2757" fmla="*/ 4367206 w 4527226"/>
                <a:gd name="connsiteY99-2758" fmla="*/ 5726868 h 6046908"/>
                <a:gd name="connsiteX100-2759" fmla="*/ 4527226 w 4527226"/>
                <a:gd name="connsiteY100-2760" fmla="*/ 6046908 h 6046908"/>
                <a:gd name="connsiteX0-2761" fmla="*/ 541966 w 4527226"/>
                <a:gd name="connsiteY0-2762" fmla="*/ 5521128 h 6046908"/>
                <a:gd name="connsiteX1-2763" fmla="*/ 564826 w 4527226"/>
                <a:gd name="connsiteY1-2764" fmla="*/ 5353488 h 6046908"/>
                <a:gd name="connsiteX2-2765" fmla="*/ 602926 w 4527226"/>
                <a:gd name="connsiteY2-2766" fmla="*/ 5223948 h 6046908"/>
                <a:gd name="connsiteX3-2767" fmla="*/ 625786 w 4527226"/>
                <a:gd name="connsiteY3-2768" fmla="*/ 5178228 h 6046908"/>
                <a:gd name="connsiteX4-2769" fmla="*/ 701986 w 4527226"/>
                <a:gd name="connsiteY4-2770" fmla="*/ 5071548 h 6046908"/>
                <a:gd name="connsiteX5-2771" fmla="*/ 717226 w 4527226"/>
                <a:gd name="connsiteY5-2772" fmla="*/ 5063928 h 6046908"/>
                <a:gd name="connsiteX6-2773" fmla="*/ 709606 w 4527226"/>
                <a:gd name="connsiteY6-2774" fmla="*/ 5025828 h 6046908"/>
                <a:gd name="connsiteX7-2775" fmla="*/ 701986 w 4527226"/>
                <a:gd name="connsiteY7-2776" fmla="*/ 5002968 h 6046908"/>
                <a:gd name="connsiteX8-2777" fmla="*/ 968686 w 4527226"/>
                <a:gd name="connsiteY8-2778" fmla="*/ 4682928 h 6046908"/>
                <a:gd name="connsiteX9-2779" fmla="*/ 961066 w 4527226"/>
                <a:gd name="connsiteY9-2780" fmla="*/ 4644828 h 6046908"/>
                <a:gd name="connsiteX10-2781" fmla="*/ 1342066 w 4527226"/>
                <a:gd name="connsiteY10-2782" fmla="*/ 4172388 h 6046908"/>
                <a:gd name="connsiteX11-2783" fmla="*/ 1258246 w 4527226"/>
                <a:gd name="connsiteY11-2784" fmla="*/ 4012368 h 6046908"/>
                <a:gd name="connsiteX12-2785" fmla="*/ 1204906 w 4527226"/>
                <a:gd name="connsiteY12-2786" fmla="*/ 3928548 h 6046908"/>
                <a:gd name="connsiteX13-2787" fmla="*/ 1174426 w 4527226"/>
                <a:gd name="connsiteY13-2788" fmla="*/ 3768528 h 6046908"/>
                <a:gd name="connsiteX14-2789" fmla="*/ 1151566 w 4527226"/>
                <a:gd name="connsiteY14-2790" fmla="*/ 3699948 h 6046908"/>
                <a:gd name="connsiteX15-2791" fmla="*/ 1143946 w 4527226"/>
                <a:gd name="connsiteY15-2792" fmla="*/ 3669468 h 6046908"/>
                <a:gd name="connsiteX16-2793" fmla="*/ 1067746 w 4527226"/>
                <a:gd name="connsiteY16-2794" fmla="*/ 3661848 h 6046908"/>
                <a:gd name="connsiteX17-2795" fmla="*/ 938206 w 4527226"/>
                <a:gd name="connsiteY17-2796" fmla="*/ 3669468 h 6046908"/>
                <a:gd name="connsiteX18-2797" fmla="*/ 831526 w 4527226"/>
                <a:gd name="connsiteY18-2798" fmla="*/ 3692328 h 6046908"/>
                <a:gd name="connsiteX19-2799" fmla="*/ 610546 w 4527226"/>
                <a:gd name="connsiteY19-2800" fmla="*/ 3738048 h 6046908"/>
                <a:gd name="connsiteX20-2801" fmla="*/ 389566 w 4527226"/>
                <a:gd name="connsiteY20-2802" fmla="*/ 3638988 h 6046908"/>
                <a:gd name="connsiteX21-2803" fmla="*/ 381946 w 4527226"/>
                <a:gd name="connsiteY21-2804" fmla="*/ 3326568 h 6046908"/>
                <a:gd name="connsiteX22-2805" fmla="*/ 420046 w 4527226"/>
                <a:gd name="connsiteY22-2806" fmla="*/ 3227508 h 6046908"/>
                <a:gd name="connsiteX23-2807" fmla="*/ 389566 w 4527226"/>
                <a:gd name="connsiteY23-2808" fmla="*/ 3166548 h 6046908"/>
                <a:gd name="connsiteX24-2809" fmla="*/ 351466 w 4527226"/>
                <a:gd name="connsiteY24-2810" fmla="*/ 3105588 h 6046908"/>
                <a:gd name="connsiteX25-2811" fmla="*/ 397186 w 4527226"/>
                <a:gd name="connsiteY25-2812" fmla="*/ 3021768 h 6046908"/>
                <a:gd name="connsiteX26-2813" fmla="*/ 488626 w 4527226"/>
                <a:gd name="connsiteY26-2814" fmla="*/ 2998908 h 6046908"/>
                <a:gd name="connsiteX27-2815" fmla="*/ 471956 w 4527226"/>
                <a:gd name="connsiteY27-2816" fmla="*/ 2942709 h 6046908"/>
                <a:gd name="connsiteX28-2817" fmla="*/ 435286 w 4527226"/>
                <a:gd name="connsiteY28-2818" fmla="*/ 2930328 h 6046908"/>
                <a:gd name="connsiteX29-2819" fmla="*/ 389566 w 4527226"/>
                <a:gd name="connsiteY29-2820" fmla="*/ 2930328 h 6046908"/>
                <a:gd name="connsiteX30-2821" fmla="*/ 314000 w 4527226"/>
                <a:gd name="connsiteY30-2822" fmla="*/ 2893495 h 6046908"/>
                <a:gd name="connsiteX31-2823" fmla="*/ 320986 w 4527226"/>
                <a:gd name="connsiteY31-2824" fmla="*/ 2846508 h 6046908"/>
                <a:gd name="connsiteX32-2825" fmla="*/ 328606 w 4527226"/>
                <a:gd name="connsiteY32-2826" fmla="*/ 2793168 h 6046908"/>
                <a:gd name="connsiteX33-2827" fmla="*/ 313366 w 4527226"/>
                <a:gd name="connsiteY33-2828" fmla="*/ 2732208 h 6046908"/>
                <a:gd name="connsiteX34-2829" fmla="*/ 267646 w 4527226"/>
                <a:gd name="connsiteY34-2830" fmla="*/ 2671248 h 6046908"/>
                <a:gd name="connsiteX35-2831" fmla="*/ 176206 w 4527226"/>
                <a:gd name="connsiteY35-2832" fmla="*/ 2656008 h 6046908"/>
                <a:gd name="connsiteX36-2833" fmla="*/ 54286 w 4527226"/>
                <a:gd name="connsiteY36-2834" fmla="*/ 2610288 h 6046908"/>
                <a:gd name="connsiteX37-2835" fmla="*/ 7931 w 4527226"/>
                <a:gd name="connsiteY37-2836" fmla="*/ 2563298 h 6046908"/>
                <a:gd name="connsiteX38-2837" fmla="*/ 8566 w 4527226"/>
                <a:gd name="connsiteY38-2838" fmla="*/ 2488368 h 6046908"/>
                <a:gd name="connsiteX39-2839" fmla="*/ 92386 w 4527226"/>
                <a:gd name="connsiteY39-2840" fmla="*/ 2335968 h 6046908"/>
                <a:gd name="connsiteX40-2841" fmla="*/ 221926 w 4527226"/>
                <a:gd name="connsiteY40-2842" fmla="*/ 2175948 h 6046908"/>
                <a:gd name="connsiteX41-2843" fmla="*/ 282886 w 4527226"/>
                <a:gd name="connsiteY41-2844" fmla="*/ 2084508 h 6046908"/>
                <a:gd name="connsiteX42-2845" fmla="*/ 328606 w 4527226"/>
                <a:gd name="connsiteY42-2846" fmla="*/ 1977828 h 6046908"/>
                <a:gd name="connsiteX43-2847" fmla="*/ 359086 w 4527226"/>
                <a:gd name="connsiteY43-2848" fmla="*/ 1871148 h 6046908"/>
                <a:gd name="connsiteX44-2849" fmla="*/ 374326 w 4527226"/>
                <a:gd name="connsiteY44-2850" fmla="*/ 1810188 h 6046908"/>
                <a:gd name="connsiteX45-2851" fmla="*/ 343846 w 4527226"/>
                <a:gd name="connsiteY45-2852" fmla="*/ 1756848 h 6046908"/>
                <a:gd name="connsiteX46-2853" fmla="*/ 328606 w 4527226"/>
                <a:gd name="connsiteY46-2854" fmla="*/ 1680648 h 6046908"/>
                <a:gd name="connsiteX47-2855" fmla="*/ 412426 w 4527226"/>
                <a:gd name="connsiteY47-2856" fmla="*/ 1474908 h 6046908"/>
                <a:gd name="connsiteX48-2857" fmla="*/ 442906 w 4527226"/>
                <a:gd name="connsiteY48-2858" fmla="*/ 1307268 h 6046908"/>
                <a:gd name="connsiteX49-2859" fmla="*/ 465766 w 4527226"/>
                <a:gd name="connsiteY49-2860" fmla="*/ 1192968 h 6046908"/>
                <a:gd name="connsiteX50-2861" fmla="*/ 503866 w 4527226"/>
                <a:gd name="connsiteY50-2862" fmla="*/ 1055808 h 6046908"/>
                <a:gd name="connsiteX51-2863" fmla="*/ 557206 w 4527226"/>
                <a:gd name="connsiteY51-2864" fmla="*/ 888168 h 6046908"/>
                <a:gd name="connsiteX52-2865" fmla="*/ 503866 w 4527226"/>
                <a:gd name="connsiteY52-2866" fmla="*/ 888168 h 6046908"/>
                <a:gd name="connsiteX53-2867" fmla="*/ 412426 w 4527226"/>
                <a:gd name="connsiteY53-2868" fmla="*/ 834828 h 6046908"/>
                <a:gd name="connsiteX54-2869" fmla="*/ 328606 w 4527226"/>
                <a:gd name="connsiteY54-2870" fmla="*/ 789108 h 6046908"/>
                <a:gd name="connsiteX55-2871" fmla="*/ 260026 w 4527226"/>
                <a:gd name="connsiteY55-2872" fmla="*/ 773868 h 6046908"/>
                <a:gd name="connsiteX56-2873" fmla="*/ 214306 w 4527226"/>
                <a:gd name="connsiteY56-2874" fmla="*/ 751008 h 6046908"/>
                <a:gd name="connsiteX57-2875" fmla="*/ 260026 w 4527226"/>
                <a:gd name="connsiteY57-2876" fmla="*/ 674808 h 6046908"/>
                <a:gd name="connsiteX58-2877" fmla="*/ 374326 w 4527226"/>
                <a:gd name="connsiteY58-2878" fmla="*/ 606228 h 6046908"/>
                <a:gd name="connsiteX59-2879" fmla="*/ 557206 w 4527226"/>
                <a:gd name="connsiteY59-2880" fmla="*/ 507168 h 6046908"/>
                <a:gd name="connsiteX60-2881" fmla="*/ 656266 w 4527226"/>
                <a:gd name="connsiteY60-2882" fmla="*/ 423348 h 6046908"/>
                <a:gd name="connsiteX61-2883" fmla="*/ 892486 w 4527226"/>
                <a:gd name="connsiteY61-2884" fmla="*/ 232848 h 6046908"/>
                <a:gd name="connsiteX62-2885" fmla="*/ 1174426 w 4527226"/>
                <a:gd name="connsiteY62-2886" fmla="*/ 80448 h 6046908"/>
                <a:gd name="connsiteX63-2887" fmla="*/ 1593526 w 4527226"/>
                <a:gd name="connsiteY63-2888" fmla="*/ 11868 h 6046908"/>
                <a:gd name="connsiteX64-2889" fmla="*/ 1944046 w 4527226"/>
                <a:gd name="connsiteY64-2890" fmla="*/ 4248 h 6046908"/>
                <a:gd name="connsiteX65-2891" fmla="*/ 2172646 w 4527226"/>
                <a:gd name="connsiteY65-2892" fmla="*/ 4248 h 6046908"/>
                <a:gd name="connsiteX66-2893" fmla="*/ 2393626 w 4527226"/>
                <a:gd name="connsiteY66-2894" fmla="*/ 57588 h 6046908"/>
                <a:gd name="connsiteX67-2895" fmla="*/ 2667946 w 4527226"/>
                <a:gd name="connsiteY67-2896" fmla="*/ 133788 h 6046908"/>
                <a:gd name="connsiteX68-2897" fmla="*/ 2820346 w 4527226"/>
                <a:gd name="connsiteY68-2898" fmla="*/ 202368 h 6046908"/>
                <a:gd name="connsiteX69-2899" fmla="*/ 3102286 w 4527226"/>
                <a:gd name="connsiteY69-2900" fmla="*/ 400488 h 6046908"/>
                <a:gd name="connsiteX70-2901" fmla="*/ 3285166 w 4527226"/>
                <a:gd name="connsiteY70-2902" fmla="*/ 651948 h 6046908"/>
                <a:gd name="connsiteX71-2903" fmla="*/ 3407086 w 4527226"/>
                <a:gd name="connsiteY71-2904" fmla="*/ 918648 h 6046908"/>
                <a:gd name="connsiteX72-2905" fmla="*/ 3475666 w 4527226"/>
                <a:gd name="connsiteY72-2906" fmla="*/ 1238688 h 6046908"/>
                <a:gd name="connsiteX73-2907" fmla="*/ 3506146 w 4527226"/>
                <a:gd name="connsiteY73-2908" fmla="*/ 1543488 h 6046908"/>
                <a:gd name="connsiteX74-2909" fmla="*/ 3506146 w 4527226"/>
                <a:gd name="connsiteY74-2910" fmla="*/ 1962588 h 6046908"/>
                <a:gd name="connsiteX75-2911" fmla="*/ 3338506 w 4527226"/>
                <a:gd name="connsiteY75-2912" fmla="*/ 2305488 h 6046908"/>
                <a:gd name="connsiteX76-2913" fmla="*/ 3254686 w 4527226"/>
                <a:gd name="connsiteY76-2914" fmla="*/ 2473128 h 6046908"/>
                <a:gd name="connsiteX77-2915" fmla="*/ 3132766 w 4527226"/>
                <a:gd name="connsiteY77-2916" fmla="*/ 2663628 h 6046908"/>
                <a:gd name="connsiteX78-2917" fmla="*/ 3071806 w 4527226"/>
                <a:gd name="connsiteY78-2918" fmla="*/ 2838888 h 6046908"/>
                <a:gd name="connsiteX79-2919" fmla="*/ 3064186 w 4527226"/>
                <a:gd name="connsiteY79-2920" fmla="*/ 2915088 h 6046908"/>
                <a:gd name="connsiteX80-2921" fmla="*/ 3018466 w 4527226"/>
                <a:gd name="connsiteY80-2922" fmla="*/ 3014148 h 6046908"/>
                <a:gd name="connsiteX81-2923" fmla="*/ 2980366 w 4527226"/>
                <a:gd name="connsiteY81-2924" fmla="*/ 3082728 h 6046908"/>
                <a:gd name="connsiteX82-2925" fmla="*/ 2957506 w 4527226"/>
                <a:gd name="connsiteY82-2926" fmla="*/ 3120828 h 6046908"/>
                <a:gd name="connsiteX83-2927" fmla="*/ 2957506 w 4527226"/>
                <a:gd name="connsiteY83-2928" fmla="*/ 3555168 h 6046908"/>
                <a:gd name="connsiteX84-2929" fmla="*/ 3010846 w 4527226"/>
                <a:gd name="connsiteY84-2930" fmla="*/ 3539928 h 6046908"/>
                <a:gd name="connsiteX85-2931" fmla="*/ 3109906 w 4527226"/>
                <a:gd name="connsiteY85-2932" fmla="*/ 3570408 h 6046908"/>
                <a:gd name="connsiteX86-2933" fmla="*/ 3140386 w 4527226"/>
                <a:gd name="connsiteY86-2934" fmla="*/ 3631368 h 6046908"/>
                <a:gd name="connsiteX87-2935" fmla="*/ 3117526 w 4527226"/>
                <a:gd name="connsiteY87-2936" fmla="*/ 3738048 h 6046908"/>
                <a:gd name="connsiteX88-2937" fmla="*/ 3125146 w 4527226"/>
                <a:gd name="connsiteY88-2938" fmla="*/ 4103808 h 6046908"/>
                <a:gd name="connsiteX89-2939" fmla="*/ 3163246 w 4527226"/>
                <a:gd name="connsiteY89-2940" fmla="*/ 4157148 h 6046908"/>
                <a:gd name="connsiteX90-2941" fmla="*/ 3201346 w 4527226"/>
                <a:gd name="connsiteY90-2942" fmla="*/ 4164768 h 6046908"/>
                <a:gd name="connsiteX91-2943" fmla="*/ 3231826 w 4527226"/>
                <a:gd name="connsiteY91-2944" fmla="*/ 4172388 h 6046908"/>
                <a:gd name="connsiteX92-2945" fmla="*/ 3285166 w 4527226"/>
                <a:gd name="connsiteY92-2946" fmla="*/ 4294308 h 6046908"/>
                <a:gd name="connsiteX93-2947" fmla="*/ 3300406 w 4527226"/>
                <a:gd name="connsiteY93-2948" fmla="*/ 4347648 h 6046908"/>
                <a:gd name="connsiteX94-2949" fmla="*/ 3330886 w 4527226"/>
                <a:gd name="connsiteY94-2950" fmla="*/ 4408608 h 6046908"/>
                <a:gd name="connsiteX95-2951" fmla="*/ 3551866 w 4527226"/>
                <a:gd name="connsiteY95-2952" fmla="*/ 4644828 h 6046908"/>
                <a:gd name="connsiteX96-2953" fmla="*/ 3887146 w 4527226"/>
                <a:gd name="connsiteY96-2954" fmla="*/ 5025828 h 6046908"/>
                <a:gd name="connsiteX97-2955" fmla="*/ 4100506 w 4527226"/>
                <a:gd name="connsiteY97-2956" fmla="*/ 5300148 h 6046908"/>
                <a:gd name="connsiteX98-2957" fmla="*/ 4367206 w 4527226"/>
                <a:gd name="connsiteY98-2958" fmla="*/ 5726868 h 6046908"/>
                <a:gd name="connsiteX99-2959" fmla="*/ 4527226 w 4527226"/>
                <a:gd name="connsiteY99-2960" fmla="*/ 6046908 h 6046908"/>
                <a:gd name="connsiteX0-2961" fmla="*/ 564826 w 4527226"/>
                <a:gd name="connsiteY0-2962" fmla="*/ 5353488 h 6046908"/>
                <a:gd name="connsiteX1-2963" fmla="*/ 602926 w 4527226"/>
                <a:gd name="connsiteY1-2964" fmla="*/ 5223948 h 6046908"/>
                <a:gd name="connsiteX2-2965" fmla="*/ 625786 w 4527226"/>
                <a:gd name="connsiteY2-2966" fmla="*/ 5178228 h 6046908"/>
                <a:gd name="connsiteX3-2967" fmla="*/ 701986 w 4527226"/>
                <a:gd name="connsiteY3-2968" fmla="*/ 5071548 h 6046908"/>
                <a:gd name="connsiteX4-2969" fmla="*/ 717226 w 4527226"/>
                <a:gd name="connsiteY4-2970" fmla="*/ 5063928 h 6046908"/>
                <a:gd name="connsiteX5-2971" fmla="*/ 709606 w 4527226"/>
                <a:gd name="connsiteY5-2972" fmla="*/ 5025828 h 6046908"/>
                <a:gd name="connsiteX6-2973" fmla="*/ 701986 w 4527226"/>
                <a:gd name="connsiteY6-2974" fmla="*/ 5002968 h 6046908"/>
                <a:gd name="connsiteX7-2975" fmla="*/ 968686 w 4527226"/>
                <a:gd name="connsiteY7-2976" fmla="*/ 4682928 h 6046908"/>
                <a:gd name="connsiteX8-2977" fmla="*/ 961066 w 4527226"/>
                <a:gd name="connsiteY8-2978" fmla="*/ 4644828 h 6046908"/>
                <a:gd name="connsiteX9-2979" fmla="*/ 1342066 w 4527226"/>
                <a:gd name="connsiteY9-2980" fmla="*/ 4172388 h 6046908"/>
                <a:gd name="connsiteX10-2981" fmla="*/ 1258246 w 4527226"/>
                <a:gd name="connsiteY10-2982" fmla="*/ 4012368 h 6046908"/>
                <a:gd name="connsiteX11-2983" fmla="*/ 1204906 w 4527226"/>
                <a:gd name="connsiteY11-2984" fmla="*/ 3928548 h 6046908"/>
                <a:gd name="connsiteX12-2985" fmla="*/ 1174426 w 4527226"/>
                <a:gd name="connsiteY12-2986" fmla="*/ 3768528 h 6046908"/>
                <a:gd name="connsiteX13-2987" fmla="*/ 1151566 w 4527226"/>
                <a:gd name="connsiteY13-2988" fmla="*/ 3699948 h 6046908"/>
                <a:gd name="connsiteX14-2989" fmla="*/ 1143946 w 4527226"/>
                <a:gd name="connsiteY14-2990" fmla="*/ 3669468 h 6046908"/>
                <a:gd name="connsiteX15-2991" fmla="*/ 1067746 w 4527226"/>
                <a:gd name="connsiteY15-2992" fmla="*/ 3661848 h 6046908"/>
                <a:gd name="connsiteX16-2993" fmla="*/ 938206 w 4527226"/>
                <a:gd name="connsiteY16-2994" fmla="*/ 3669468 h 6046908"/>
                <a:gd name="connsiteX17-2995" fmla="*/ 831526 w 4527226"/>
                <a:gd name="connsiteY17-2996" fmla="*/ 3692328 h 6046908"/>
                <a:gd name="connsiteX18-2997" fmla="*/ 610546 w 4527226"/>
                <a:gd name="connsiteY18-2998" fmla="*/ 3738048 h 6046908"/>
                <a:gd name="connsiteX19-2999" fmla="*/ 389566 w 4527226"/>
                <a:gd name="connsiteY19-3000" fmla="*/ 3638988 h 6046908"/>
                <a:gd name="connsiteX20-3001" fmla="*/ 381946 w 4527226"/>
                <a:gd name="connsiteY20-3002" fmla="*/ 3326568 h 6046908"/>
                <a:gd name="connsiteX21-3003" fmla="*/ 420046 w 4527226"/>
                <a:gd name="connsiteY21-3004" fmla="*/ 3227508 h 6046908"/>
                <a:gd name="connsiteX22-3005" fmla="*/ 389566 w 4527226"/>
                <a:gd name="connsiteY22-3006" fmla="*/ 3166548 h 6046908"/>
                <a:gd name="connsiteX23-3007" fmla="*/ 351466 w 4527226"/>
                <a:gd name="connsiteY23-3008" fmla="*/ 3105588 h 6046908"/>
                <a:gd name="connsiteX24-3009" fmla="*/ 397186 w 4527226"/>
                <a:gd name="connsiteY24-3010" fmla="*/ 3021768 h 6046908"/>
                <a:gd name="connsiteX25-3011" fmla="*/ 488626 w 4527226"/>
                <a:gd name="connsiteY25-3012" fmla="*/ 2998908 h 6046908"/>
                <a:gd name="connsiteX26-3013" fmla="*/ 471956 w 4527226"/>
                <a:gd name="connsiteY26-3014" fmla="*/ 2942709 h 6046908"/>
                <a:gd name="connsiteX27-3015" fmla="*/ 435286 w 4527226"/>
                <a:gd name="connsiteY27-3016" fmla="*/ 2930328 h 6046908"/>
                <a:gd name="connsiteX28-3017" fmla="*/ 389566 w 4527226"/>
                <a:gd name="connsiteY28-3018" fmla="*/ 2930328 h 6046908"/>
                <a:gd name="connsiteX29-3019" fmla="*/ 314000 w 4527226"/>
                <a:gd name="connsiteY29-3020" fmla="*/ 2893495 h 6046908"/>
                <a:gd name="connsiteX30-3021" fmla="*/ 320986 w 4527226"/>
                <a:gd name="connsiteY30-3022" fmla="*/ 2846508 h 6046908"/>
                <a:gd name="connsiteX31-3023" fmla="*/ 328606 w 4527226"/>
                <a:gd name="connsiteY31-3024" fmla="*/ 2793168 h 6046908"/>
                <a:gd name="connsiteX32-3025" fmla="*/ 313366 w 4527226"/>
                <a:gd name="connsiteY32-3026" fmla="*/ 2732208 h 6046908"/>
                <a:gd name="connsiteX33-3027" fmla="*/ 267646 w 4527226"/>
                <a:gd name="connsiteY33-3028" fmla="*/ 2671248 h 6046908"/>
                <a:gd name="connsiteX34-3029" fmla="*/ 176206 w 4527226"/>
                <a:gd name="connsiteY34-3030" fmla="*/ 2656008 h 6046908"/>
                <a:gd name="connsiteX35-3031" fmla="*/ 54286 w 4527226"/>
                <a:gd name="connsiteY35-3032" fmla="*/ 2610288 h 6046908"/>
                <a:gd name="connsiteX36-3033" fmla="*/ 7931 w 4527226"/>
                <a:gd name="connsiteY36-3034" fmla="*/ 2563298 h 6046908"/>
                <a:gd name="connsiteX37-3035" fmla="*/ 8566 w 4527226"/>
                <a:gd name="connsiteY37-3036" fmla="*/ 2488368 h 6046908"/>
                <a:gd name="connsiteX38-3037" fmla="*/ 92386 w 4527226"/>
                <a:gd name="connsiteY38-3038" fmla="*/ 2335968 h 6046908"/>
                <a:gd name="connsiteX39-3039" fmla="*/ 221926 w 4527226"/>
                <a:gd name="connsiteY39-3040" fmla="*/ 2175948 h 6046908"/>
                <a:gd name="connsiteX40-3041" fmla="*/ 282886 w 4527226"/>
                <a:gd name="connsiteY40-3042" fmla="*/ 2084508 h 6046908"/>
                <a:gd name="connsiteX41-3043" fmla="*/ 328606 w 4527226"/>
                <a:gd name="connsiteY41-3044" fmla="*/ 1977828 h 6046908"/>
                <a:gd name="connsiteX42-3045" fmla="*/ 359086 w 4527226"/>
                <a:gd name="connsiteY42-3046" fmla="*/ 1871148 h 6046908"/>
                <a:gd name="connsiteX43-3047" fmla="*/ 374326 w 4527226"/>
                <a:gd name="connsiteY43-3048" fmla="*/ 1810188 h 6046908"/>
                <a:gd name="connsiteX44-3049" fmla="*/ 343846 w 4527226"/>
                <a:gd name="connsiteY44-3050" fmla="*/ 1756848 h 6046908"/>
                <a:gd name="connsiteX45-3051" fmla="*/ 328606 w 4527226"/>
                <a:gd name="connsiteY45-3052" fmla="*/ 1680648 h 6046908"/>
                <a:gd name="connsiteX46-3053" fmla="*/ 412426 w 4527226"/>
                <a:gd name="connsiteY46-3054" fmla="*/ 1474908 h 6046908"/>
                <a:gd name="connsiteX47-3055" fmla="*/ 442906 w 4527226"/>
                <a:gd name="connsiteY47-3056" fmla="*/ 1307268 h 6046908"/>
                <a:gd name="connsiteX48-3057" fmla="*/ 465766 w 4527226"/>
                <a:gd name="connsiteY48-3058" fmla="*/ 1192968 h 6046908"/>
                <a:gd name="connsiteX49-3059" fmla="*/ 503866 w 4527226"/>
                <a:gd name="connsiteY49-3060" fmla="*/ 1055808 h 6046908"/>
                <a:gd name="connsiteX50-3061" fmla="*/ 557206 w 4527226"/>
                <a:gd name="connsiteY50-3062" fmla="*/ 888168 h 6046908"/>
                <a:gd name="connsiteX51-3063" fmla="*/ 503866 w 4527226"/>
                <a:gd name="connsiteY51-3064" fmla="*/ 888168 h 6046908"/>
                <a:gd name="connsiteX52-3065" fmla="*/ 412426 w 4527226"/>
                <a:gd name="connsiteY52-3066" fmla="*/ 834828 h 6046908"/>
                <a:gd name="connsiteX53-3067" fmla="*/ 328606 w 4527226"/>
                <a:gd name="connsiteY53-3068" fmla="*/ 789108 h 6046908"/>
                <a:gd name="connsiteX54-3069" fmla="*/ 260026 w 4527226"/>
                <a:gd name="connsiteY54-3070" fmla="*/ 773868 h 6046908"/>
                <a:gd name="connsiteX55-3071" fmla="*/ 214306 w 4527226"/>
                <a:gd name="connsiteY55-3072" fmla="*/ 751008 h 6046908"/>
                <a:gd name="connsiteX56-3073" fmla="*/ 260026 w 4527226"/>
                <a:gd name="connsiteY56-3074" fmla="*/ 674808 h 6046908"/>
                <a:gd name="connsiteX57-3075" fmla="*/ 374326 w 4527226"/>
                <a:gd name="connsiteY57-3076" fmla="*/ 606228 h 6046908"/>
                <a:gd name="connsiteX58-3077" fmla="*/ 557206 w 4527226"/>
                <a:gd name="connsiteY58-3078" fmla="*/ 507168 h 6046908"/>
                <a:gd name="connsiteX59-3079" fmla="*/ 656266 w 4527226"/>
                <a:gd name="connsiteY59-3080" fmla="*/ 423348 h 6046908"/>
                <a:gd name="connsiteX60-3081" fmla="*/ 892486 w 4527226"/>
                <a:gd name="connsiteY60-3082" fmla="*/ 232848 h 6046908"/>
                <a:gd name="connsiteX61-3083" fmla="*/ 1174426 w 4527226"/>
                <a:gd name="connsiteY61-3084" fmla="*/ 80448 h 6046908"/>
                <a:gd name="connsiteX62-3085" fmla="*/ 1593526 w 4527226"/>
                <a:gd name="connsiteY62-3086" fmla="*/ 11868 h 6046908"/>
                <a:gd name="connsiteX63-3087" fmla="*/ 1944046 w 4527226"/>
                <a:gd name="connsiteY63-3088" fmla="*/ 4248 h 6046908"/>
                <a:gd name="connsiteX64-3089" fmla="*/ 2172646 w 4527226"/>
                <a:gd name="connsiteY64-3090" fmla="*/ 4248 h 6046908"/>
                <a:gd name="connsiteX65-3091" fmla="*/ 2393626 w 4527226"/>
                <a:gd name="connsiteY65-3092" fmla="*/ 57588 h 6046908"/>
                <a:gd name="connsiteX66-3093" fmla="*/ 2667946 w 4527226"/>
                <a:gd name="connsiteY66-3094" fmla="*/ 133788 h 6046908"/>
                <a:gd name="connsiteX67-3095" fmla="*/ 2820346 w 4527226"/>
                <a:gd name="connsiteY67-3096" fmla="*/ 202368 h 6046908"/>
                <a:gd name="connsiteX68-3097" fmla="*/ 3102286 w 4527226"/>
                <a:gd name="connsiteY68-3098" fmla="*/ 400488 h 6046908"/>
                <a:gd name="connsiteX69-3099" fmla="*/ 3285166 w 4527226"/>
                <a:gd name="connsiteY69-3100" fmla="*/ 651948 h 6046908"/>
                <a:gd name="connsiteX70-3101" fmla="*/ 3407086 w 4527226"/>
                <a:gd name="connsiteY70-3102" fmla="*/ 918648 h 6046908"/>
                <a:gd name="connsiteX71-3103" fmla="*/ 3475666 w 4527226"/>
                <a:gd name="connsiteY71-3104" fmla="*/ 1238688 h 6046908"/>
                <a:gd name="connsiteX72-3105" fmla="*/ 3506146 w 4527226"/>
                <a:gd name="connsiteY72-3106" fmla="*/ 1543488 h 6046908"/>
                <a:gd name="connsiteX73-3107" fmla="*/ 3506146 w 4527226"/>
                <a:gd name="connsiteY73-3108" fmla="*/ 1962588 h 6046908"/>
                <a:gd name="connsiteX74-3109" fmla="*/ 3338506 w 4527226"/>
                <a:gd name="connsiteY74-3110" fmla="*/ 2305488 h 6046908"/>
                <a:gd name="connsiteX75-3111" fmla="*/ 3254686 w 4527226"/>
                <a:gd name="connsiteY75-3112" fmla="*/ 2473128 h 6046908"/>
                <a:gd name="connsiteX76-3113" fmla="*/ 3132766 w 4527226"/>
                <a:gd name="connsiteY76-3114" fmla="*/ 2663628 h 6046908"/>
                <a:gd name="connsiteX77-3115" fmla="*/ 3071806 w 4527226"/>
                <a:gd name="connsiteY77-3116" fmla="*/ 2838888 h 6046908"/>
                <a:gd name="connsiteX78-3117" fmla="*/ 3064186 w 4527226"/>
                <a:gd name="connsiteY78-3118" fmla="*/ 2915088 h 6046908"/>
                <a:gd name="connsiteX79-3119" fmla="*/ 3018466 w 4527226"/>
                <a:gd name="connsiteY79-3120" fmla="*/ 3014148 h 6046908"/>
                <a:gd name="connsiteX80-3121" fmla="*/ 2980366 w 4527226"/>
                <a:gd name="connsiteY80-3122" fmla="*/ 3082728 h 6046908"/>
                <a:gd name="connsiteX81-3123" fmla="*/ 2957506 w 4527226"/>
                <a:gd name="connsiteY81-3124" fmla="*/ 3120828 h 6046908"/>
                <a:gd name="connsiteX82-3125" fmla="*/ 2957506 w 4527226"/>
                <a:gd name="connsiteY82-3126" fmla="*/ 3555168 h 6046908"/>
                <a:gd name="connsiteX83-3127" fmla="*/ 3010846 w 4527226"/>
                <a:gd name="connsiteY83-3128" fmla="*/ 3539928 h 6046908"/>
                <a:gd name="connsiteX84-3129" fmla="*/ 3109906 w 4527226"/>
                <a:gd name="connsiteY84-3130" fmla="*/ 3570408 h 6046908"/>
                <a:gd name="connsiteX85-3131" fmla="*/ 3140386 w 4527226"/>
                <a:gd name="connsiteY85-3132" fmla="*/ 3631368 h 6046908"/>
                <a:gd name="connsiteX86-3133" fmla="*/ 3117526 w 4527226"/>
                <a:gd name="connsiteY86-3134" fmla="*/ 3738048 h 6046908"/>
                <a:gd name="connsiteX87-3135" fmla="*/ 3125146 w 4527226"/>
                <a:gd name="connsiteY87-3136" fmla="*/ 4103808 h 6046908"/>
                <a:gd name="connsiteX88-3137" fmla="*/ 3163246 w 4527226"/>
                <a:gd name="connsiteY88-3138" fmla="*/ 4157148 h 6046908"/>
                <a:gd name="connsiteX89-3139" fmla="*/ 3201346 w 4527226"/>
                <a:gd name="connsiteY89-3140" fmla="*/ 4164768 h 6046908"/>
                <a:gd name="connsiteX90-3141" fmla="*/ 3231826 w 4527226"/>
                <a:gd name="connsiteY90-3142" fmla="*/ 4172388 h 6046908"/>
                <a:gd name="connsiteX91-3143" fmla="*/ 3285166 w 4527226"/>
                <a:gd name="connsiteY91-3144" fmla="*/ 4294308 h 6046908"/>
                <a:gd name="connsiteX92-3145" fmla="*/ 3300406 w 4527226"/>
                <a:gd name="connsiteY92-3146" fmla="*/ 4347648 h 6046908"/>
                <a:gd name="connsiteX93-3147" fmla="*/ 3330886 w 4527226"/>
                <a:gd name="connsiteY93-3148" fmla="*/ 4408608 h 6046908"/>
                <a:gd name="connsiteX94-3149" fmla="*/ 3551866 w 4527226"/>
                <a:gd name="connsiteY94-3150" fmla="*/ 4644828 h 6046908"/>
                <a:gd name="connsiteX95-3151" fmla="*/ 3887146 w 4527226"/>
                <a:gd name="connsiteY95-3152" fmla="*/ 5025828 h 6046908"/>
                <a:gd name="connsiteX96-3153" fmla="*/ 4100506 w 4527226"/>
                <a:gd name="connsiteY96-3154" fmla="*/ 5300148 h 6046908"/>
                <a:gd name="connsiteX97-3155" fmla="*/ 4367206 w 4527226"/>
                <a:gd name="connsiteY97-3156" fmla="*/ 5726868 h 6046908"/>
                <a:gd name="connsiteX98-3157" fmla="*/ 4527226 w 4527226"/>
                <a:gd name="connsiteY98-3158" fmla="*/ 6046908 h 6046908"/>
                <a:gd name="connsiteX0-3159" fmla="*/ 602926 w 4527226"/>
                <a:gd name="connsiteY0-3160" fmla="*/ 5223948 h 6046908"/>
                <a:gd name="connsiteX1-3161" fmla="*/ 625786 w 4527226"/>
                <a:gd name="connsiteY1-3162" fmla="*/ 5178228 h 6046908"/>
                <a:gd name="connsiteX2-3163" fmla="*/ 701986 w 4527226"/>
                <a:gd name="connsiteY2-3164" fmla="*/ 5071548 h 6046908"/>
                <a:gd name="connsiteX3-3165" fmla="*/ 717226 w 4527226"/>
                <a:gd name="connsiteY3-3166" fmla="*/ 5063928 h 6046908"/>
                <a:gd name="connsiteX4-3167" fmla="*/ 709606 w 4527226"/>
                <a:gd name="connsiteY4-3168" fmla="*/ 5025828 h 6046908"/>
                <a:gd name="connsiteX5-3169" fmla="*/ 701986 w 4527226"/>
                <a:gd name="connsiteY5-3170" fmla="*/ 5002968 h 6046908"/>
                <a:gd name="connsiteX6-3171" fmla="*/ 968686 w 4527226"/>
                <a:gd name="connsiteY6-3172" fmla="*/ 4682928 h 6046908"/>
                <a:gd name="connsiteX7-3173" fmla="*/ 961066 w 4527226"/>
                <a:gd name="connsiteY7-3174" fmla="*/ 4644828 h 6046908"/>
                <a:gd name="connsiteX8-3175" fmla="*/ 1342066 w 4527226"/>
                <a:gd name="connsiteY8-3176" fmla="*/ 4172388 h 6046908"/>
                <a:gd name="connsiteX9-3177" fmla="*/ 1258246 w 4527226"/>
                <a:gd name="connsiteY9-3178" fmla="*/ 4012368 h 6046908"/>
                <a:gd name="connsiteX10-3179" fmla="*/ 1204906 w 4527226"/>
                <a:gd name="connsiteY10-3180" fmla="*/ 3928548 h 6046908"/>
                <a:gd name="connsiteX11-3181" fmla="*/ 1174426 w 4527226"/>
                <a:gd name="connsiteY11-3182" fmla="*/ 3768528 h 6046908"/>
                <a:gd name="connsiteX12-3183" fmla="*/ 1151566 w 4527226"/>
                <a:gd name="connsiteY12-3184" fmla="*/ 3699948 h 6046908"/>
                <a:gd name="connsiteX13-3185" fmla="*/ 1143946 w 4527226"/>
                <a:gd name="connsiteY13-3186" fmla="*/ 3669468 h 6046908"/>
                <a:gd name="connsiteX14-3187" fmla="*/ 1067746 w 4527226"/>
                <a:gd name="connsiteY14-3188" fmla="*/ 3661848 h 6046908"/>
                <a:gd name="connsiteX15-3189" fmla="*/ 938206 w 4527226"/>
                <a:gd name="connsiteY15-3190" fmla="*/ 3669468 h 6046908"/>
                <a:gd name="connsiteX16-3191" fmla="*/ 831526 w 4527226"/>
                <a:gd name="connsiteY16-3192" fmla="*/ 3692328 h 6046908"/>
                <a:gd name="connsiteX17-3193" fmla="*/ 610546 w 4527226"/>
                <a:gd name="connsiteY17-3194" fmla="*/ 3738048 h 6046908"/>
                <a:gd name="connsiteX18-3195" fmla="*/ 389566 w 4527226"/>
                <a:gd name="connsiteY18-3196" fmla="*/ 3638988 h 6046908"/>
                <a:gd name="connsiteX19-3197" fmla="*/ 381946 w 4527226"/>
                <a:gd name="connsiteY19-3198" fmla="*/ 3326568 h 6046908"/>
                <a:gd name="connsiteX20-3199" fmla="*/ 420046 w 4527226"/>
                <a:gd name="connsiteY20-3200" fmla="*/ 3227508 h 6046908"/>
                <a:gd name="connsiteX21-3201" fmla="*/ 389566 w 4527226"/>
                <a:gd name="connsiteY21-3202" fmla="*/ 3166548 h 6046908"/>
                <a:gd name="connsiteX22-3203" fmla="*/ 351466 w 4527226"/>
                <a:gd name="connsiteY22-3204" fmla="*/ 3105588 h 6046908"/>
                <a:gd name="connsiteX23-3205" fmla="*/ 397186 w 4527226"/>
                <a:gd name="connsiteY23-3206" fmla="*/ 3021768 h 6046908"/>
                <a:gd name="connsiteX24-3207" fmla="*/ 488626 w 4527226"/>
                <a:gd name="connsiteY24-3208" fmla="*/ 2998908 h 6046908"/>
                <a:gd name="connsiteX25-3209" fmla="*/ 471956 w 4527226"/>
                <a:gd name="connsiteY25-3210" fmla="*/ 2942709 h 6046908"/>
                <a:gd name="connsiteX26-3211" fmla="*/ 435286 w 4527226"/>
                <a:gd name="connsiteY26-3212" fmla="*/ 2930328 h 6046908"/>
                <a:gd name="connsiteX27-3213" fmla="*/ 389566 w 4527226"/>
                <a:gd name="connsiteY27-3214" fmla="*/ 2930328 h 6046908"/>
                <a:gd name="connsiteX28-3215" fmla="*/ 314000 w 4527226"/>
                <a:gd name="connsiteY28-3216" fmla="*/ 2893495 h 6046908"/>
                <a:gd name="connsiteX29-3217" fmla="*/ 320986 w 4527226"/>
                <a:gd name="connsiteY29-3218" fmla="*/ 2846508 h 6046908"/>
                <a:gd name="connsiteX30-3219" fmla="*/ 328606 w 4527226"/>
                <a:gd name="connsiteY30-3220" fmla="*/ 2793168 h 6046908"/>
                <a:gd name="connsiteX31-3221" fmla="*/ 313366 w 4527226"/>
                <a:gd name="connsiteY31-3222" fmla="*/ 2732208 h 6046908"/>
                <a:gd name="connsiteX32-3223" fmla="*/ 267646 w 4527226"/>
                <a:gd name="connsiteY32-3224" fmla="*/ 2671248 h 6046908"/>
                <a:gd name="connsiteX33-3225" fmla="*/ 176206 w 4527226"/>
                <a:gd name="connsiteY33-3226" fmla="*/ 2656008 h 6046908"/>
                <a:gd name="connsiteX34-3227" fmla="*/ 54286 w 4527226"/>
                <a:gd name="connsiteY34-3228" fmla="*/ 2610288 h 6046908"/>
                <a:gd name="connsiteX35-3229" fmla="*/ 7931 w 4527226"/>
                <a:gd name="connsiteY35-3230" fmla="*/ 2563298 h 6046908"/>
                <a:gd name="connsiteX36-3231" fmla="*/ 8566 w 4527226"/>
                <a:gd name="connsiteY36-3232" fmla="*/ 2488368 h 6046908"/>
                <a:gd name="connsiteX37-3233" fmla="*/ 92386 w 4527226"/>
                <a:gd name="connsiteY37-3234" fmla="*/ 2335968 h 6046908"/>
                <a:gd name="connsiteX38-3235" fmla="*/ 221926 w 4527226"/>
                <a:gd name="connsiteY38-3236" fmla="*/ 2175948 h 6046908"/>
                <a:gd name="connsiteX39-3237" fmla="*/ 282886 w 4527226"/>
                <a:gd name="connsiteY39-3238" fmla="*/ 2084508 h 6046908"/>
                <a:gd name="connsiteX40-3239" fmla="*/ 328606 w 4527226"/>
                <a:gd name="connsiteY40-3240" fmla="*/ 1977828 h 6046908"/>
                <a:gd name="connsiteX41-3241" fmla="*/ 359086 w 4527226"/>
                <a:gd name="connsiteY41-3242" fmla="*/ 1871148 h 6046908"/>
                <a:gd name="connsiteX42-3243" fmla="*/ 374326 w 4527226"/>
                <a:gd name="connsiteY42-3244" fmla="*/ 1810188 h 6046908"/>
                <a:gd name="connsiteX43-3245" fmla="*/ 343846 w 4527226"/>
                <a:gd name="connsiteY43-3246" fmla="*/ 1756848 h 6046908"/>
                <a:gd name="connsiteX44-3247" fmla="*/ 328606 w 4527226"/>
                <a:gd name="connsiteY44-3248" fmla="*/ 1680648 h 6046908"/>
                <a:gd name="connsiteX45-3249" fmla="*/ 412426 w 4527226"/>
                <a:gd name="connsiteY45-3250" fmla="*/ 1474908 h 6046908"/>
                <a:gd name="connsiteX46-3251" fmla="*/ 442906 w 4527226"/>
                <a:gd name="connsiteY46-3252" fmla="*/ 1307268 h 6046908"/>
                <a:gd name="connsiteX47-3253" fmla="*/ 465766 w 4527226"/>
                <a:gd name="connsiteY47-3254" fmla="*/ 1192968 h 6046908"/>
                <a:gd name="connsiteX48-3255" fmla="*/ 503866 w 4527226"/>
                <a:gd name="connsiteY48-3256" fmla="*/ 1055808 h 6046908"/>
                <a:gd name="connsiteX49-3257" fmla="*/ 557206 w 4527226"/>
                <a:gd name="connsiteY49-3258" fmla="*/ 888168 h 6046908"/>
                <a:gd name="connsiteX50-3259" fmla="*/ 503866 w 4527226"/>
                <a:gd name="connsiteY50-3260" fmla="*/ 888168 h 6046908"/>
                <a:gd name="connsiteX51-3261" fmla="*/ 412426 w 4527226"/>
                <a:gd name="connsiteY51-3262" fmla="*/ 834828 h 6046908"/>
                <a:gd name="connsiteX52-3263" fmla="*/ 328606 w 4527226"/>
                <a:gd name="connsiteY52-3264" fmla="*/ 789108 h 6046908"/>
                <a:gd name="connsiteX53-3265" fmla="*/ 260026 w 4527226"/>
                <a:gd name="connsiteY53-3266" fmla="*/ 773868 h 6046908"/>
                <a:gd name="connsiteX54-3267" fmla="*/ 214306 w 4527226"/>
                <a:gd name="connsiteY54-3268" fmla="*/ 751008 h 6046908"/>
                <a:gd name="connsiteX55-3269" fmla="*/ 260026 w 4527226"/>
                <a:gd name="connsiteY55-3270" fmla="*/ 674808 h 6046908"/>
                <a:gd name="connsiteX56-3271" fmla="*/ 374326 w 4527226"/>
                <a:gd name="connsiteY56-3272" fmla="*/ 606228 h 6046908"/>
                <a:gd name="connsiteX57-3273" fmla="*/ 557206 w 4527226"/>
                <a:gd name="connsiteY57-3274" fmla="*/ 507168 h 6046908"/>
                <a:gd name="connsiteX58-3275" fmla="*/ 656266 w 4527226"/>
                <a:gd name="connsiteY58-3276" fmla="*/ 423348 h 6046908"/>
                <a:gd name="connsiteX59-3277" fmla="*/ 892486 w 4527226"/>
                <a:gd name="connsiteY59-3278" fmla="*/ 232848 h 6046908"/>
                <a:gd name="connsiteX60-3279" fmla="*/ 1174426 w 4527226"/>
                <a:gd name="connsiteY60-3280" fmla="*/ 80448 h 6046908"/>
                <a:gd name="connsiteX61-3281" fmla="*/ 1593526 w 4527226"/>
                <a:gd name="connsiteY61-3282" fmla="*/ 11868 h 6046908"/>
                <a:gd name="connsiteX62-3283" fmla="*/ 1944046 w 4527226"/>
                <a:gd name="connsiteY62-3284" fmla="*/ 4248 h 6046908"/>
                <a:gd name="connsiteX63-3285" fmla="*/ 2172646 w 4527226"/>
                <a:gd name="connsiteY63-3286" fmla="*/ 4248 h 6046908"/>
                <a:gd name="connsiteX64-3287" fmla="*/ 2393626 w 4527226"/>
                <a:gd name="connsiteY64-3288" fmla="*/ 57588 h 6046908"/>
                <a:gd name="connsiteX65-3289" fmla="*/ 2667946 w 4527226"/>
                <a:gd name="connsiteY65-3290" fmla="*/ 133788 h 6046908"/>
                <a:gd name="connsiteX66-3291" fmla="*/ 2820346 w 4527226"/>
                <a:gd name="connsiteY66-3292" fmla="*/ 202368 h 6046908"/>
                <a:gd name="connsiteX67-3293" fmla="*/ 3102286 w 4527226"/>
                <a:gd name="connsiteY67-3294" fmla="*/ 400488 h 6046908"/>
                <a:gd name="connsiteX68-3295" fmla="*/ 3285166 w 4527226"/>
                <a:gd name="connsiteY68-3296" fmla="*/ 651948 h 6046908"/>
                <a:gd name="connsiteX69-3297" fmla="*/ 3407086 w 4527226"/>
                <a:gd name="connsiteY69-3298" fmla="*/ 918648 h 6046908"/>
                <a:gd name="connsiteX70-3299" fmla="*/ 3475666 w 4527226"/>
                <a:gd name="connsiteY70-3300" fmla="*/ 1238688 h 6046908"/>
                <a:gd name="connsiteX71-3301" fmla="*/ 3506146 w 4527226"/>
                <a:gd name="connsiteY71-3302" fmla="*/ 1543488 h 6046908"/>
                <a:gd name="connsiteX72-3303" fmla="*/ 3506146 w 4527226"/>
                <a:gd name="connsiteY72-3304" fmla="*/ 1962588 h 6046908"/>
                <a:gd name="connsiteX73-3305" fmla="*/ 3338506 w 4527226"/>
                <a:gd name="connsiteY73-3306" fmla="*/ 2305488 h 6046908"/>
                <a:gd name="connsiteX74-3307" fmla="*/ 3254686 w 4527226"/>
                <a:gd name="connsiteY74-3308" fmla="*/ 2473128 h 6046908"/>
                <a:gd name="connsiteX75-3309" fmla="*/ 3132766 w 4527226"/>
                <a:gd name="connsiteY75-3310" fmla="*/ 2663628 h 6046908"/>
                <a:gd name="connsiteX76-3311" fmla="*/ 3071806 w 4527226"/>
                <a:gd name="connsiteY76-3312" fmla="*/ 2838888 h 6046908"/>
                <a:gd name="connsiteX77-3313" fmla="*/ 3064186 w 4527226"/>
                <a:gd name="connsiteY77-3314" fmla="*/ 2915088 h 6046908"/>
                <a:gd name="connsiteX78-3315" fmla="*/ 3018466 w 4527226"/>
                <a:gd name="connsiteY78-3316" fmla="*/ 3014148 h 6046908"/>
                <a:gd name="connsiteX79-3317" fmla="*/ 2980366 w 4527226"/>
                <a:gd name="connsiteY79-3318" fmla="*/ 3082728 h 6046908"/>
                <a:gd name="connsiteX80-3319" fmla="*/ 2957506 w 4527226"/>
                <a:gd name="connsiteY80-3320" fmla="*/ 3120828 h 6046908"/>
                <a:gd name="connsiteX81-3321" fmla="*/ 2957506 w 4527226"/>
                <a:gd name="connsiteY81-3322" fmla="*/ 3555168 h 6046908"/>
                <a:gd name="connsiteX82-3323" fmla="*/ 3010846 w 4527226"/>
                <a:gd name="connsiteY82-3324" fmla="*/ 3539928 h 6046908"/>
                <a:gd name="connsiteX83-3325" fmla="*/ 3109906 w 4527226"/>
                <a:gd name="connsiteY83-3326" fmla="*/ 3570408 h 6046908"/>
                <a:gd name="connsiteX84-3327" fmla="*/ 3140386 w 4527226"/>
                <a:gd name="connsiteY84-3328" fmla="*/ 3631368 h 6046908"/>
                <a:gd name="connsiteX85-3329" fmla="*/ 3117526 w 4527226"/>
                <a:gd name="connsiteY85-3330" fmla="*/ 3738048 h 6046908"/>
                <a:gd name="connsiteX86-3331" fmla="*/ 3125146 w 4527226"/>
                <a:gd name="connsiteY86-3332" fmla="*/ 4103808 h 6046908"/>
                <a:gd name="connsiteX87-3333" fmla="*/ 3163246 w 4527226"/>
                <a:gd name="connsiteY87-3334" fmla="*/ 4157148 h 6046908"/>
                <a:gd name="connsiteX88-3335" fmla="*/ 3201346 w 4527226"/>
                <a:gd name="connsiteY88-3336" fmla="*/ 4164768 h 6046908"/>
                <a:gd name="connsiteX89-3337" fmla="*/ 3231826 w 4527226"/>
                <a:gd name="connsiteY89-3338" fmla="*/ 4172388 h 6046908"/>
                <a:gd name="connsiteX90-3339" fmla="*/ 3285166 w 4527226"/>
                <a:gd name="connsiteY90-3340" fmla="*/ 4294308 h 6046908"/>
                <a:gd name="connsiteX91-3341" fmla="*/ 3300406 w 4527226"/>
                <a:gd name="connsiteY91-3342" fmla="*/ 4347648 h 6046908"/>
                <a:gd name="connsiteX92-3343" fmla="*/ 3330886 w 4527226"/>
                <a:gd name="connsiteY92-3344" fmla="*/ 4408608 h 6046908"/>
                <a:gd name="connsiteX93-3345" fmla="*/ 3551866 w 4527226"/>
                <a:gd name="connsiteY93-3346" fmla="*/ 4644828 h 6046908"/>
                <a:gd name="connsiteX94-3347" fmla="*/ 3887146 w 4527226"/>
                <a:gd name="connsiteY94-3348" fmla="*/ 5025828 h 6046908"/>
                <a:gd name="connsiteX95-3349" fmla="*/ 4100506 w 4527226"/>
                <a:gd name="connsiteY95-3350" fmla="*/ 5300148 h 6046908"/>
                <a:gd name="connsiteX96-3351" fmla="*/ 4367206 w 4527226"/>
                <a:gd name="connsiteY96-3352" fmla="*/ 5726868 h 6046908"/>
                <a:gd name="connsiteX97-3353" fmla="*/ 4527226 w 4527226"/>
                <a:gd name="connsiteY97-3354" fmla="*/ 6046908 h 6046908"/>
                <a:gd name="connsiteX0-3355" fmla="*/ 625786 w 4527226"/>
                <a:gd name="connsiteY0-3356" fmla="*/ 5178228 h 6046908"/>
                <a:gd name="connsiteX1-3357" fmla="*/ 701986 w 4527226"/>
                <a:gd name="connsiteY1-3358" fmla="*/ 5071548 h 6046908"/>
                <a:gd name="connsiteX2-3359" fmla="*/ 717226 w 4527226"/>
                <a:gd name="connsiteY2-3360" fmla="*/ 5063928 h 6046908"/>
                <a:gd name="connsiteX3-3361" fmla="*/ 709606 w 4527226"/>
                <a:gd name="connsiteY3-3362" fmla="*/ 5025828 h 6046908"/>
                <a:gd name="connsiteX4-3363" fmla="*/ 701986 w 4527226"/>
                <a:gd name="connsiteY4-3364" fmla="*/ 5002968 h 6046908"/>
                <a:gd name="connsiteX5-3365" fmla="*/ 968686 w 4527226"/>
                <a:gd name="connsiteY5-3366" fmla="*/ 4682928 h 6046908"/>
                <a:gd name="connsiteX6-3367" fmla="*/ 961066 w 4527226"/>
                <a:gd name="connsiteY6-3368" fmla="*/ 4644828 h 6046908"/>
                <a:gd name="connsiteX7-3369" fmla="*/ 1342066 w 4527226"/>
                <a:gd name="connsiteY7-3370" fmla="*/ 4172388 h 6046908"/>
                <a:gd name="connsiteX8-3371" fmla="*/ 1258246 w 4527226"/>
                <a:gd name="connsiteY8-3372" fmla="*/ 4012368 h 6046908"/>
                <a:gd name="connsiteX9-3373" fmla="*/ 1204906 w 4527226"/>
                <a:gd name="connsiteY9-3374" fmla="*/ 3928548 h 6046908"/>
                <a:gd name="connsiteX10-3375" fmla="*/ 1174426 w 4527226"/>
                <a:gd name="connsiteY10-3376" fmla="*/ 3768528 h 6046908"/>
                <a:gd name="connsiteX11-3377" fmla="*/ 1151566 w 4527226"/>
                <a:gd name="connsiteY11-3378" fmla="*/ 3699948 h 6046908"/>
                <a:gd name="connsiteX12-3379" fmla="*/ 1143946 w 4527226"/>
                <a:gd name="connsiteY12-3380" fmla="*/ 3669468 h 6046908"/>
                <a:gd name="connsiteX13-3381" fmla="*/ 1067746 w 4527226"/>
                <a:gd name="connsiteY13-3382" fmla="*/ 3661848 h 6046908"/>
                <a:gd name="connsiteX14-3383" fmla="*/ 938206 w 4527226"/>
                <a:gd name="connsiteY14-3384" fmla="*/ 3669468 h 6046908"/>
                <a:gd name="connsiteX15-3385" fmla="*/ 831526 w 4527226"/>
                <a:gd name="connsiteY15-3386" fmla="*/ 3692328 h 6046908"/>
                <a:gd name="connsiteX16-3387" fmla="*/ 610546 w 4527226"/>
                <a:gd name="connsiteY16-3388" fmla="*/ 3738048 h 6046908"/>
                <a:gd name="connsiteX17-3389" fmla="*/ 389566 w 4527226"/>
                <a:gd name="connsiteY17-3390" fmla="*/ 3638988 h 6046908"/>
                <a:gd name="connsiteX18-3391" fmla="*/ 381946 w 4527226"/>
                <a:gd name="connsiteY18-3392" fmla="*/ 3326568 h 6046908"/>
                <a:gd name="connsiteX19-3393" fmla="*/ 420046 w 4527226"/>
                <a:gd name="connsiteY19-3394" fmla="*/ 3227508 h 6046908"/>
                <a:gd name="connsiteX20-3395" fmla="*/ 389566 w 4527226"/>
                <a:gd name="connsiteY20-3396" fmla="*/ 3166548 h 6046908"/>
                <a:gd name="connsiteX21-3397" fmla="*/ 351466 w 4527226"/>
                <a:gd name="connsiteY21-3398" fmla="*/ 3105588 h 6046908"/>
                <a:gd name="connsiteX22-3399" fmla="*/ 397186 w 4527226"/>
                <a:gd name="connsiteY22-3400" fmla="*/ 3021768 h 6046908"/>
                <a:gd name="connsiteX23-3401" fmla="*/ 488626 w 4527226"/>
                <a:gd name="connsiteY23-3402" fmla="*/ 2998908 h 6046908"/>
                <a:gd name="connsiteX24-3403" fmla="*/ 471956 w 4527226"/>
                <a:gd name="connsiteY24-3404" fmla="*/ 2942709 h 6046908"/>
                <a:gd name="connsiteX25-3405" fmla="*/ 435286 w 4527226"/>
                <a:gd name="connsiteY25-3406" fmla="*/ 2930328 h 6046908"/>
                <a:gd name="connsiteX26-3407" fmla="*/ 389566 w 4527226"/>
                <a:gd name="connsiteY26-3408" fmla="*/ 2930328 h 6046908"/>
                <a:gd name="connsiteX27-3409" fmla="*/ 314000 w 4527226"/>
                <a:gd name="connsiteY27-3410" fmla="*/ 2893495 h 6046908"/>
                <a:gd name="connsiteX28-3411" fmla="*/ 320986 w 4527226"/>
                <a:gd name="connsiteY28-3412" fmla="*/ 2846508 h 6046908"/>
                <a:gd name="connsiteX29-3413" fmla="*/ 328606 w 4527226"/>
                <a:gd name="connsiteY29-3414" fmla="*/ 2793168 h 6046908"/>
                <a:gd name="connsiteX30-3415" fmla="*/ 313366 w 4527226"/>
                <a:gd name="connsiteY30-3416" fmla="*/ 2732208 h 6046908"/>
                <a:gd name="connsiteX31-3417" fmla="*/ 267646 w 4527226"/>
                <a:gd name="connsiteY31-3418" fmla="*/ 2671248 h 6046908"/>
                <a:gd name="connsiteX32-3419" fmla="*/ 176206 w 4527226"/>
                <a:gd name="connsiteY32-3420" fmla="*/ 2656008 h 6046908"/>
                <a:gd name="connsiteX33-3421" fmla="*/ 54286 w 4527226"/>
                <a:gd name="connsiteY33-3422" fmla="*/ 2610288 h 6046908"/>
                <a:gd name="connsiteX34-3423" fmla="*/ 7931 w 4527226"/>
                <a:gd name="connsiteY34-3424" fmla="*/ 2563298 h 6046908"/>
                <a:gd name="connsiteX35-3425" fmla="*/ 8566 w 4527226"/>
                <a:gd name="connsiteY35-3426" fmla="*/ 2488368 h 6046908"/>
                <a:gd name="connsiteX36-3427" fmla="*/ 92386 w 4527226"/>
                <a:gd name="connsiteY36-3428" fmla="*/ 2335968 h 6046908"/>
                <a:gd name="connsiteX37-3429" fmla="*/ 221926 w 4527226"/>
                <a:gd name="connsiteY37-3430" fmla="*/ 2175948 h 6046908"/>
                <a:gd name="connsiteX38-3431" fmla="*/ 282886 w 4527226"/>
                <a:gd name="connsiteY38-3432" fmla="*/ 2084508 h 6046908"/>
                <a:gd name="connsiteX39-3433" fmla="*/ 328606 w 4527226"/>
                <a:gd name="connsiteY39-3434" fmla="*/ 1977828 h 6046908"/>
                <a:gd name="connsiteX40-3435" fmla="*/ 359086 w 4527226"/>
                <a:gd name="connsiteY40-3436" fmla="*/ 1871148 h 6046908"/>
                <a:gd name="connsiteX41-3437" fmla="*/ 374326 w 4527226"/>
                <a:gd name="connsiteY41-3438" fmla="*/ 1810188 h 6046908"/>
                <a:gd name="connsiteX42-3439" fmla="*/ 343846 w 4527226"/>
                <a:gd name="connsiteY42-3440" fmla="*/ 1756848 h 6046908"/>
                <a:gd name="connsiteX43-3441" fmla="*/ 328606 w 4527226"/>
                <a:gd name="connsiteY43-3442" fmla="*/ 1680648 h 6046908"/>
                <a:gd name="connsiteX44-3443" fmla="*/ 412426 w 4527226"/>
                <a:gd name="connsiteY44-3444" fmla="*/ 1474908 h 6046908"/>
                <a:gd name="connsiteX45-3445" fmla="*/ 442906 w 4527226"/>
                <a:gd name="connsiteY45-3446" fmla="*/ 1307268 h 6046908"/>
                <a:gd name="connsiteX46-3447" fmla="*/ 465766 w 4527226"/>
                <a:gd name="connsiteY46-3448" fmla="*/ 1192968 h 6046908"/>
                <a:gd name="connsiteX47-3449" fmla="*/ 503866 w 4527226"/>
                <a:gd name="connsiteY47-3450" fmla="*/ 1055808 h 6046908"/>
                <a:gd name="connsiteX48-3451" fmla="*/ 557206 w 4527226"/>
                <a:gd name="connsiteY48-3452" fmla="*/ 888168 h 6046908"/>
                <a:gd name="connsiteX49-3453" fmla="*/ 503866 w 4527226"/>
                <a:gd name="connsiteY49-3454" fmla="*/ 888168 h 6046908"/>
                <a:gd name="connsiteX50-3455" fmla="*/ 412426 w 4527226"/>
                <a:gd name="connsiteY50-3456" fmla="*/ 834828 h 6046908"/>
                <a:gd name="connsiteX51-3457" fmla="*/ 328606 w 4527226"/>
                <a:gd name="connsiteY51-3458" fmla="*/ 789108 h 6046908"/>
                <a:gd name="connsiteX52-3459" fmla="*/ 260026 w 4527226"/>
                <a:gd name="connsiteY52-3460" fmla="*/ 773868 h 6046908"/>
                <a:gd name="connsiteX53-3461" fmla="*/ 214306 w 4527226"/>
                <a:gd name="connsiteY53-3462" fmla="*/ 751008 h 6046908"/>
                <a:gd name="connsiteX54-3463" fmla="*/ 260026 w 4527226"/>
                <a:gd name="connsiteY54-3464" fmla="*/ 674808 h 6046908"/>
                <a:gd name="connsiteX55-3465" fmla="*/ 374326 w 4527226"/>
                <a:gd name="connsiteY55-3466" fmla="*/ 606228 h 6046908"/>
                <a:gd name="connsiteX56-3467" fmla="*/ 557206 w 4527226"/>
                <a:gd name="connsiteY56-3468" fmla="*/ 507168 h 6046908"/>
                <a:gd name="connsiteX57-3469" fmla="*/ 656266 w 4527226"/>
                <a:gd name="connsiteY57-3470" fmla="*/ 423348 h 6046908"/>
                <a:gd name="connsiteX58-3471" fmla="*/ 892486 w 4527226"/>
                <a:gd name="connsiteY58-3472" fmla="*/ 232848 h 6046908"/>
                <a:gd name="connsiteX59-3473" fmla="*/ 1174426 w 4527226"/>
                <a:gd name="connsiteY59-3474" fmla="*/ 80448 h 6046908"/>
                <a:gd name="connsiteX60-3475" fmla="*/ 1593526 w 4527226"/>
                <a:gd name="connsiteY60-3476" fmla="*/ 11868 h 6046908"/>
                <a:gd name="connsiteX61-3477" fmla="*/ 1944046 w 4527226"/>
                <a:gd name="connsiteY61-3478" fmla="*/ 4248 h 6046908"/>
                <a:gd name="connsiteX62-3479" fmla="*/ 2172646 w 4527226"/>
                <a:gd name="connsiteY62-3480" fmla="*/ 4248 h 6046908"/>
                <a:gd name="connsiteX63-3481" fmla="*/ 2393626 w 4527226"/>
                <a:gd name="connsiteY63-3482" fmla="*/ 57588 h 6046908"/>
                <a:gd name="connsiteX64-3483" fmla="*/ 2667946 w 4527226"/>
                <a:gd name="connsiteY64-3484" fmla="*/ 133788 h 6046908"/>
                <a:gd name="connsiteX65-3485" fmla="*/ 2820346 w 4527226"/>
                <a:gd name="connsiteY65-3486" fmla="*/ 202368 h 6046908"/>
                <a:gd name="connsiteX66-3487" fmla="*/ 3102286 w 4527226"/>
                <a:gd name="connsiteY66-3488" fmla="*/ 400488 h 6046908"/>
                <a:gd name="connsiteX67-3489" fmla="*/ 3285166 w 4527226"/>
                <a:gd name="connsiteY67-3490" fmla="*/ 651948 h 6046908"/>
                <a:gd name="connsiteX68-3491" fmla="*/ 3407086 w 4527226"/>
                <a:gd name="connsiteY68-3492" fmla="*/ 918648 h 6046908"/>
                <a:gd name="connsiteX69-3493" fmla="*/ 3475666 w 4527226"/>
                <a:gd name="connsiteY69-3494" fmla="*/ 1238688 h 6046908"/>
                <a:gd name="connsiteX70-3495" fmla="*/ 3506146 w 4527226"/>
                <a:gd name="connsiteY70-3496" fmla="*/ 1543488 h 6046908"/>
                <a:gd name="connsiteX71-3497" fmla="*/ 3506146 w 4527226"/>
                <a:gd name="connsiteY71-3498" fmla="*/ 1962588 h 6046908"/>
                <a:gd name="connsiteX72-3499" fmla="*/ 3338506 w 4527226"/>
                <a:gd name="connsiteY72-3500" fmla="*/ 2305488 h 6046908"/>
                <a:gd name="connsiteX73-3501" fmla="*/ 3254686 w 4527226"/>
                <a:gd name="connsiteY73-3502" fmla="*/ 2473128 h 6046908"/>
                <a:gd name="connsiteX74-3503" fmla="*/ 3132766 w 4527226"/>
                <a:gd name="connsiteY74-3504" fmla="*/ 2663628 h 6046908"/>
                <a:gd name="connsiteX75-3505" fmla="*/ 3071806 w 4527226"/>
                <a:gd name="connsiteY75-3506" fmla="*/ 2838888 h 6046908"/>
                <a:gd name="connsiteX76-3507" fmla="*/ 3064186 w 4527226"/>
                <a:gd name="connsiteY76-3508" fmla="*/ 2915088 h 6046908"/>
                <a:gd name="connsiteX77-3509" fmla="*/ 3018466 w 4527226"/>
                <a:gd name="connsiteY77-3510" fmla="*/ 3014148 h 6046908"/>
                <a:gd name="connsiteX78-3511" fmla="*/ 2980366 w 4527226"/>
                <a:gd name="connsiteY78-3512" fmla="*/ 3082728 h 6046908"/>
                <a:gd name="connsiteX79-3513" fmla="*/ 2957506 w 4527226"/>
                <a:gd name="connsiteY79-3514" fmla="*/ 3120828 h 6046908"/>
                <a:gd name="connsiteX80-3515" fmla="*/ 2957506 w 4527226"/>
                <a:gd name="connsiteY80-3516" fmla="*/ 3555168 h 6046908"/>
                <a:gd name="connsiteX81-3517" fmla="*/ 3010846 w 4527226"/>
                <a:gd name="connsiteY81-3518" fmla="*/ 3539928 h 6046908"/>
                <a:gd name="connsiteX82-3519" fmla="*/ 3109906 w 4527226"/>
                <a:gd name="connsiteY82-3520" fmla="*/ 3570408 h 6046908"/>
                <a:gd name="connsiteX83-3521" fmla="*/ 3140386 w 4527226"/>
                <a:gd name="connsiteY83-3522" fmla="*/ 3631368 h 6046908"/>
                <a:gd name="connsiteX84-3523" fmla="*/ 3117526 w 4527226"/>
                <a:gd name="connsiteY84-3524" fmla="*/ 3738048 h 6046908"/>
                <a:gd name="connsiteX85-3525" fmla="*/ 3125146 w 4527226"/>
                <a:gd name="connsiteY85-3526" fmla="*/ 4103808 h 6046908"/>
                <a:gd name="connsiteX86-3527" fmla="*/ 3163246 w 4527226"/>
                <a:gd name="connsiteY86-3528" fmla="*/ 4157148 h 6046908"/>
                <a:gd name="connsiteX87-3529" fmla="*/ 3201346 w 4527226"/>
                <a:gd name="connsiteY87-3530" fmla="*/ 4164768 h 6046908"/>
                <a:gd name="connsiteX88-3531" fmla="*/ 3231826 w 4527226"/>
                <a:gd name="connsiteY88-3532" fmla="*/ 4172388 h 6046908"/>
                <a:gd name="connsiteX89-3533" fmla="*/ 3285166 w 4527226"/>
                <a:gd name="connsiteY89-3534" fmla="*/ 4294308 h 6046908"/>
                <a:gd name="connsiteX90-3535" fmla="*/ 3300406 w 4527226"/>
                <a:gd name="connsiteY90-3536" fmla="*/ 4347648 h 6046908"/>
                <a:gd name="connsiteX91-3537" fmla="*/ 3330886 w 4527226"/>
                <a:gd name="connsiteY91-3538" fmla="*/ 4408608 h 6046908"/>
                <a:gd name="connsiteX92-3539" fmla="*/ 3551866 w 4527226"/>
                <a:gd name="connsiteY92-3540" fmla="*/ 4644828 h 6046908"/>
                <a:gd name="connsiteX93-3541" fmla="*/ 3887146 w 4527226"/>
                <a:gd name="connsiteY93-3542" fmla="*/ 5025828 h 6046908"/>
                <a:gd name="connsiteX94-3543" fmla="*/ 4100506 w 4527226"/>
                <a:gd name="connsiteY94-3544" fmla="*/ 5300148 h 6046908"/>
                <a:gd name="connsiteX95-3545" fmla="*/ 4367206 w 4527226"/>
                <a:gd name="connsiteY95-3546" fmla="*/ 5726868 h 6046908"/>
                <a:gd name="connsiteX96-3547" fmla="*/ 4527226 w 4527226"/>
                <a:gd name="connsiteY96-3548" fmla="*/ 6046908 h 6046908"/>
                <a:gd name="connsiteX0-3549" fmla="*/ 701986 w 4527226"/>
                <a:gd name="connsiteY0-3550" fmla="*/ 5071548 h 6046908"/>
                <a:gd name="connsiteX1-3551" fmla="*/ 717226 w 4527226"/>
                <a:gd name="connsiteY1-3552" fmla="*/ 5063928 h 6046908"/>
                <a:gd name="connsiteX2-3553" fmla="*/ 709606 w 4527226"/>
                <a:gd name="connsiteY2-3554" fmla="*/ 5025828 h 6046908"/>
                <a:gd name="connsiteX3-3555" fmla="*/ 701986 w 4527226"/>
                <a:gd name="connsiteY3-3556" fmla="*/ 5002968 h 6046908"/>
                <a:gd name="connsiteX4-3557" fmla="*/ 968686 w 4527226"/>
                <a:gd name="connsiteY4-3558" fmla="*/ 4682928 h 6046908"/>
                <a:gd name="connsiteX5-3559" fmla="*/ 961066 w 4527226"/>
                <a:gd name="connsiteY5-3560" fmla="*/ 4644828 h 6046908"/>
                <a:gd name="connsiteX6-3561" fmla="*/ 1342066 w 4527226"/>
                <a:gd name="connsiteY6-3562" fmla="*/ 4172388 h 6046908"/>
                <a:gd name="connsiteX7-3563" fmla="*/ 1258246 w 4527226"/>
                <a:gd name="connsiteY7-3564" fmla="*/ 4012368 h 6046908"/>
                <a:gd name="connsiteX8-3565" fmla="*/ 1204906 w 4527226"/>
                <a:gd name="connsiteY8-3566" fmla="*/ 3928548 h 6046908"/>
                <a:gd name="connsiteX9-3567" fmla="*/ 1174426 w 4527226"/>
                <a:gd name="connsiteY9-3568" fmla="*/ 3768528 h 6046908"/>
                <a:gd name="connsiteX10-3569" fmla="*/ 1151566 w 4527226"/>
                <a:gd name="connsiteY10-3570" fmla="*/ 3699948 h 6046908"/>
                <a:gd name="connsiteX11-3571" fmla="*/ 1143946 w 4527226"/>
                <a:gd name="connsiteY11-3572" fmla="*/ 3669468 h 6046908"/>
                <a:gd name="connsiteX12-3573" fmla="*/ 1067746 w 4527226"/>
                <a:gd name="connsiteY12-3574" fmla="*/ 3661848 h 6046908"/>
                <a:gd name="connsiteX13-3575" fmla="*/ 938206 w 4527226"/>
                <a:gd name="connsiteY13-3576" fmla="*/ 3669468 h 6046908"/>
                <a:gd name="connsiteX14-3577" fmla="*/ 831526 w 4527226"/>
                <a:gd name="connsiteY14-3578" fmla="*/ 3692328 h 6046908"/>
                <a:gd name="connsiteX15-3579" fmla="*/ 610546 w 4527226"/>
                <a:gd name="connsiteY15-3580" fmla="*/ 3738048 h 6046908"/>
                <a:gd name="connsiteX16-3581" fmla="*/ 389566 w 4527226"/>
                <a:gd name="connsiteY16-3582" fmla="*/ 3638988 h 6046908"/>
                <a:gd name="connsiteX17-3583" fmla="*/ 381946 w 4527226"/>
                <a:gd name="connsiteY17-3584" fmla="*/ 3326568 h 6046908"/>
                <a:gd name="connsiteX18-3585" fmla="*/ 420046 w 4527226"/>
                <a:gd name="connsiteY18-3586" fmla="*/ 3227508 h 6046908"/>
                <a:gd name="connsiteX19-3587" fmla="*/ 389566 w 4527226"/>
                <a:gd name="connsiteY19-3588" fmla="*/ 3166548 h 6046908"/>
                <a:gd name="connsiteX20-3589" fmla="*/ 351466 w 4527226"/>
                <a:gd name="connsiteY20-3590" fmla="*/ 3105588 h 6046908"/>
                <a:gd name="connsiteX21-3591" fmla="*/ 397186 w 4527226"/>
                <a:gd name="connsiteY21-3592" fmla="*/ 3021768 h 6046908"/>
                <a:gd name="connsiteX22-3593" fmla="*/ 488626 w 4527226"/>
                <a:gd name="connsiteY22-3594" fmla="*/ 2998908 h 6046908"/>
                <a:gd name="connsiteX23-3595" fmla="*/ 471956 w 4527226"/>
                <a:gd name="connsiteY23-3596" fmla="*/ 2942709 h 6046908"/>
                <a:gd name="connsiteX24-3597" fmla="*/ 435286 w 4527226"/>
                <a:gd name="connsiteY24-3598" fmla="*/ 2930328 h 6046908"/>
                <a:gd name="connsiteX25-3599" fmla="*/ 389566 w 4527226"/>
                <a:gd name="connsiteY25-3600" fmla="*/ 2930328 h 6046908"/>
                <a:gd name="connsiteX26-3601" fmla="*/ 314000 w 4527226"/>
                <a:gd name="connsiteY26-3602" fmla="*/ 2893495 h 6046908"/>
                <a:gd name="connsiteX27-3603" fmla="*/ 320986 w 4527226"/>
                <a:gd name="connsiteY27-3604" fmla="*/ 2846508 h 6046908"/>
                <a:gd name="connsiteX28-3605" fmla="*/ 328606 w 4527226"/>
                <a:gd name="connsiteY28-3606" fmla="*/ 2793168 h 6046908"/>
                <a:gd name="connsiteX29-3607" fmla="*/ 313366 w 4527226"/>
                <a:gd name="connsiteY29-3608" fmla="*/ 2732208 h 6046908"/>
                <a:gd name="connsiteX30-3609" fmla="*/ 267646 w 4527226"/>
                <a:gd name="connsiteY30-3610" fmla="*/ 2671248 h 6046908"/>
                <a:gd name="connsiteX31-3611" fmla="*/ 176206 w 4527226"/>
                <a:gd name="connsiteY31-3612" fmla="*/ 2656008 h 6046908"/>
                <a:gd name="connsiteX32-3613" fmla="*/ 54286 w 4527226"/>
                <a:gd name="connsiteY32-3614" fmla="*/ 2610288 h 6046908"/>
                <a:gd name="connsiteX33-3615" fmla="*/ 7931 w 4527226"/>
                <a:gd name="connsiteY33-3616" fmla="*/ 2563298 h 6046908"/>
                <a:gd name="connsiteX34-3617" fmla="*/ 8566 w 4527226"/>
                <a:gd name="connsiteY34-3618" fmla="*/ 2488368 h 6046908"/>
                <a:gd name="connsiteX35-3619" fmla="*/ 92386 w 4527226"/>
                <a:gd name="connsiteY35-3620" fmla="*/ 2335968 h 6046908"/>
                <a:gd name="connsiteX36-3621" fmla="*/ 221926 w 4527226"/>
                <a:gd name="connsiteY36-3622" fmla="*/ 2175948 h 6046908"/>
                <a:gd name="connsiteX37-3623" fmla="*/ 282886 w 4527226"/>
                <a:gd name="connsiteY37-3624" fmla="*/ 2084508 h 6046908"/>
                <a:gd name="connsiteX38-3625" fmla="*/ 328606 w 4527226"/>
                <a:gd name="connsiteY38-3626" fmla="*/ 1977828 h 6046908"/>
                <a:gd name="connsiteX39-3627" fmla="*/ 359086 w 4527226"/>
                <a:gd name="connsiteY39-3628" fmla="*/ 1871148 h 6046908"/>
                <a:gd name="connsiteX40-3629" fmla="*/ 374326 w 4527226"/>
                <a:gd name="connsiteY40-3630" fmla="*/ 1810188 h 6046908"/>
                <a:gd name="connsiteX41-3631" fmla="*/ 343846 w 4527226"/>
                <a:gd name="connsiteY41-3632" fmla="*/ 1756848 h 6046908"/>
                <a:gd name="connsiteX42-3633" fmla="*/ 328606 w 4527226"/>
                <a:gd name="connsiteY42-3634" fmla="*/ 1680648 h 6046908"/>
                <a:gd name="connsiteX43-3635" fmla="*/ 412426 w 4527226"/>
                <a:gd name="connsiteY43-3636" fmla="*/ 1474908 h 6046908"/>
                <a:gd name="connsiteX44-3637" fmla="*/ 442906 w 4527226"/>
                <a:gd name="connsiteY44-3638" fmla="*/ 1307268 h 6046908"/>
                <a:gd name="connsiteX45-3639" fmla="*/ 465766 w 4527226"/>
                <a:gd name="connsiteY45-3640" fmla="*/ 1192968 h 6046908"/>
                <a:gd name="connsiteX46-3641" fmla="*/ 503866 w 4527226"/>
                <a:gd name="connsiteY46-3642" fmla="*/ 1055808 h 6046908"/>
                <a:gd name="connsiteX47-3643" fmla="*/ 557206 w 4527226"/>
                <a:gd name="connsiteY47-3644" fmla="*/ 888168 h 6046908"/>
                <a:gd name="connsiteX48-3645" fmla="*/ 503866 w 4527226"/>
                <a:gd name="connsiteY48-3646" fmla="*/ 888168 h 6046908"/>
                <a:gd name="connsiteX49-3647" fmla="*/ 412426 w 4527226"/>
                <a:gd name="connsiteY49-3648" fmla="*/ 834828 h 6046908"/>
                <a:gd name="connsiteX50-3649" fmla="*/ 328606 w 4527226"/>
                <a:gd name="connsiteY50-3650" fmla="*/ 789108 h 6046908"/>
                <a:gd name="connsiteX51-3651" fmla="*/ 260026 w 4527226"/>
                <a:gd name="connsiteY51-3652" fmla="*/ 773868 h 6046908"/>
                <a:gd name="connsiteX52-3653" fmla="*/ 214306 w 4527226"/>
                <a:gd name="connsiteY52-3654" fmla="*/ 751008 h 6046908"/>
                <a:gd name="connsiteX53-3655" fmla="*/ 260026 w 4527226"/>
                <a:gd name="connsiteY53-3656" fmla="*/ 674808 h 6046908"/>
                <a:gd name="connsiteX54-3657" fmla="*/ 374326 w 4527226"/>
                <a:gd name="connsiteY54-3658" fmla="*/ 606228 h 6046908"/>
                <a:gd name="connsiteX55-3659" fmla="*/ 557206 w 4527226"/>
                <a:gd name="connsiteY55-3660" fmla="*/ 507168 h 6046908"/>
                <a:gd name="connsiteX56-3661" fmla="*/ 656266 w 4527226"/>
                <a:gd name="connsiteY56-3662" fmla="*/ 423348 h 6046908"/>
                <a:gd name="connsiteX57-3663" fmla="*/ 892486 w 4527226"/>
                <a:gd name="connsiteY57-3664" fmla="*/ 232848 h 6046908"/>
                <a:gd name="connsiteX58-3665" fmla="*/ 1174426 w 4527226"/>
                <a:gd name="connsiteY58-3666" fmla="*/ 80448 h 6046908"/>
                <a:gd name="connsiteX59-3667" fmla="*/ 1593526 w 4527226"/>
                <a:gd name="connsiteY59-3668" fmla="*/ 11868 h 6046908"/>
                <a:gd name="connsiteX60-3669" fmla="*/ 1944046 w 4527226"/>
                <a:gd name="connsiteY60-3670" fmla="*/ 4248 h 6046908"/>
                <a:gd name="connsiteX61-3671" fmla="*/ 2172646 w 4527226"/>
                <a:gd name="connsiteY61-3672" fmla="*/ 4248 h 6046908"/>
                <a:gd name="connsiteX62-3673" fmla="*/ 2393626 w 4527226"/>
                <a:gd name="connsiteY62-3674" fmla="*/ 57588 h 6046908"/>
                <a:gd name="connsiteX63-3675" fmla="*/ 2667946 w 4527226"/>
                <a:gd name="connsiteY63-3676" fmla="*/ 133788 h 6046908"/>
                <a:gd name="connsiteX64-3677" fmla="*/ 2820346 w 4527226"/>
                <a:gd name="connsiteY64-3678" fmla="*/ 202368 h 6046908"/>
                <a:gd name="connsiteX65-3679" fmla="*/ 3102286 w 4527226"/>
                <a:gd name="connsiteY65-3680" fmla="*/ 400488 h 6046908"/>
                <a:gd name="connsiteX66-3681" fmla="*/ 3285166 w 4527226"/>
                <a:gd name="connsiteY66-3682" fmla="*/ 651948 h 6046908"/>
                <a:gd name="connsiteX67-3683" fmla="*/ 3407086 w 4527226"/>
                <a:gd name="connsiteY67-3684" fmla="*/ 918648 h 6046908"/>
                <a:gd name="connsiteX68-3685" fmla="*/ 3475666 w 4527226"/>
                <a:gd name="connsiteY68-3686" fmla="*/ 1238688 h 6046908"/>
                <a:gd name="connsiteX69-3687" fmla="*/ 3506146 w 4527226"/>
                <a:gd name="connsiteY69-3688" fmla="*/ 1543488 h 6046908"/>
                <a:gd name="connsiteX70-3689" fmla="*/ 3506146 w 4527226"/>
                <a:gd name="connsiteY70-3690" fmla="*/ 1962588 h 6046908"/>
                <a:gd name="connsiteX71-3691" fmla="*/ 3338506 w 4527226"/>
                <a:gd name="connsiteY71-3692" fmla="*/ 2305488 h 6046908"/>
                <a:gd name="connsiteX72-3693" fmla="*/ 3254686 w 4527226"/>
                <a:gd name="connsiteY72-3694" fmla="*/ 2473128 h 6046908"/>
                <a:gd name="connsiteX73-3695" fmla="*/ 3132766 w 4527226"/>
                <a:gd name="connsiteY73-3696" fmla="*/ 2663628 h 6046908"/>
                <a:gd name="connsiteX74-3697" fmla="*/ 3071806 w 4527226"/>
                <a:gd name="connsiteY74-3698" fmla="*/ 2838888 h 6046908"/>
                <a:gd name="connsiteX75-3699" fmla="*/ 3064186 w 4527226"/>
                <a:gd name="connsiteY75-3700" fmla="*/ 2915088 h 6046908"/>
                <a:gd name="connsiteX76-3701" fmla="*/ 3018466 w 4527226"/>
                <a:gd name="connsiteY76-3702" fmla="*/ 3014148 h 6046908"/>
                <a:gd name="connsiteX77-3703" fmla="*/ 2980366 w 4527226"/>
                <a:gd name="connsiteY77-3704" fmla="*/ 3082728 h 6046908"/>
                <a:gd name="connsiteX78-3705" fmla="*/ 2957506 w 4527226"/>
                <a:gd name="connsiteY78-3706" fmla="*/ 3120828 h 6046908"/>
                <a:gd name="connsiteX79-3707" fmla="*/ 2957506 w 4527226"/>
                <a:gd name="connsiteY79-3708" fmla="*/ 3555168 h 6046908"/>
                <a:gd name="connsiteX80-3709" fmla="*/ 3010846 w 4527226"/>
                <a:gd name="connsiteY80-3710" fmla="*/ 3539928 h 6046908"/>
                <a:gd name="connsiteX81-3711" fmla="*/ 3109906 w 4527226"/>
                <a:gd name="connsiteY81-3712" fmla="*/ 3570408 h 6046908"/>
                <a:gd name="connsiteX82-3713" fmla="*/ 3140386 w 4527226"/>
                <a:gd name="connsiteY82-3714" fmla="*/ 3631368 h 6046908"/>
                <a:gd name="connsiteX83-3715" fmla="*/ 3117526 w 4527226"/>
                <a:gd name="connsiteY83-3716" fmla="*/ 3738048 h 6046908"/>
                <a:gd name="connsiteX84-3717" fmla="*/ 3125146 w 4527226"/>
                <a:gd name="connsiteY84-3718" fmla="*/ 4103808 h 6046908"/>
                <a:gd name="connsiteX85-3719" fmla="*/ 3163246 w 4527226"/>
                <a:gd name="connsiteY85-3720" fmla="*/ 4157148 h 6046908"/>
                <a:gd name="connsiteX86-3721" fmla="*/ 3201346 w 4527226"/>
                <a:gd name="connsiteY86-3722" fmla="*/ 4164768 h 6046908"/>
                <a:gd name="connsiteX87-3723" fmla="*/ 3231826 w 4527226"/>
                <a:gd name="connsiteY87-3724" fmla="*/ 4172388 h 6046908"/>
                <a:gd name="connsiteX88-3725" fmla="*/ 3285166 w 4527226"/>
                <a:gd name="connsiteY88-3726" fmla="*/ 4294308 h 6046908"/>
                <a:gd name="connsiteX89-3727" fmla="*/ 3300406 w 4527226"/>
                <a:gd name="connsiteY89-3728" fmla="*/ 4347648 h 6046908"/>
                <a:gd name="connsiteX90-3729" fmla="*/ 3330886 w 4527226"/>
                <a:gd name="connsiteY90-3730" fmla="*/ 4408608 h 6046908"/>
                <a:gd name="connsiteX91-3731" fmla="*/ 3551866 w 4527226"/>
                <a:gd name="connsiteY91-3732" fmla="*/ 4644828 h 6046908"/>
                <a:gd name="connsiteX92-3733" fmla="*/ 3887146 w 4527226"/>
                <a:gd name="connsiteY92-3734" fmla="*/ 5025828 h 6046908"/>
                <a:gd name="connsiteX93-3735" fmla="*/ 4100506 w 4527226"/>
                <a:gd name="connsiteY93-3736" fmla="*/ 5300148 h 6046908"/>
                <a:gd name="connsiteX94-3737" fmla="*/ 4367206 w 4527226"/>
                <a:gd name="connsiteY94-3738" fmla="*/ 5726868 h 6046908"/>
                <a:gd name="connsiteX95-3739" fmla="*/ 4527226 w 4527226"/>
                <a:gd name="connsiteY95-3740" fmla="*/ 6046908 h 6046908"/>
                <a:gd name="connsiteX0-3741" fmla="*/ 717226 w 4527226"/>
                <a:gd name="connsiteY0-3742" fmla="*/ 5063928 h 6046908"/>
                <a:gd name="connsiteX1-3743" fmla="*/ 709606 w 4527226"/>
                <a:gd name="connsiteY1-3744" fmla="*/ 5025828 h 6046908"/>
                <a:gd name="connsiteX2-3745" fmla="*/ 701986 w 4527226"/>
                <a:gd name="connsiteY2-3746" fmla="*/ 5002968 h 6046908"/>
                <a:gd name="connsiteX3-3747" fmla="*/ 968686 w 4527226"/>
                <a:gd name="connsiteY3-3748" fmla="*/ 4682928 h 6046908"/>
                <a:gd name="connsiteX4-3749" fmla="*/ 961066 w 4527226"/>
                <a:gd name="connsiteY4-3750" fmla="*/ 4644828 h 6046908"/>
                <a:gd name="connsiteX5-3751" fmla="*/ 1342066 w 4527226"/>
                <a:gd name="connsiteY5-3752" fmla="*/ 4172388 h 6046908"/>
                <a:gd name="connsiteX6-3753" fmla="*/ 1258246 w 4527226"/>
                <a:gd name="connsiteY6-3754" fmla="*/ 4012368 h 6046908"/>
                <a:gd name="connsiteX7-3755" fmla="*/ 1204906 w 4527226"/>
                <a:gd name="connsiteY7-3756" fmla="*/ 3928548 h 6046908"/>
                <a:gd name="connsiteX8-3757" fmla="*/ 1174426 w 4527226"/>
                <a:gd name="connsiteY8-3758" fmla="*/ 3768528 h 6046908"/>
                <a:gd name="connsiteX9-3759" fmla="*/ 1151566 w 4527226"/>
                <a:gd name="connsiteY9-3760" fmla="*/ 3699948 h 6046908"/>
                <a:gd name="connsiteX10-3761" fmla="*/ 1143946 w 4527226"/>
                <a:gd name="connsiteY10-3762" fmla="*/ 3669468 h 6046908"/>
                <a:gd name="connsiteX11-3763" fmla="*/ 1067746 w 4527226"/>
                <a:gd name="connsiteY11-3764" fmla="*/ 3661848 h 6046908"/>
                <a:gd name="connsiteX12-3765" fmla="*/ 938206 w 4527226"/>
                <a:gd name="connsiteY12-3766" fmla="*/ 3669468 h 6046908"/>
                <a:gd name="connsiteX13-3767" fmla="*/ 831526 w 4527226"/>
                <a:gd name="connsiteY13-3768" fmla="*/ 3692328 h 6046908"/>
                <a:gd name="connsiteX14-3769" fmla="*/ 610546 w 4527226"/>
                <a:gd name="connsiteY14-3770" fmla="*/ 3738048 h 6046908"/>
                <a:gd name="connsiteX15-3771" fmla="*/ 389566 w 4527226"/>
                <a:gd name="connsiteY15-3772" fmla="*/ 3638988 h 6046908"/>
                <a:gd name="connsiteX16-3773" fmla="*/ 381946 w 4527226"/>
                <a:gd name="connsiteY16-3774" fmla="*/ 3326568 h 6046908"/>
                <a:gd name="connsiteX17-3775" fmla="*/ 420046 w 4527226"/>
                <a:gd name="connsiteY17-3776" fmla="*/ 3227508 h 6046908"/>
                <a:gd name="connsiteX18-3777" fmla="*/ 389566 w 4527226"/>
                <a:gd name="connsiteY18-3778" fmla="*/ 3166548 h 6046908"/>
                <a:gd name="connsiteX19-3779" fmla="*/ 351466 w 4527226"/>
                <a:gd name="connsiteY19-3780" fmla="*/ 3105588 h 6046908"/>
                <a:gd name="connsiteX20-3781" fmla="*/ 397186 w 4527226"/>
                <a:gd name="connsiteY20-3782" fmla="*/ 3021768 h 6046908"/>
                <a:gd name="connsiteX21-3783" fmla="*/ 488626 w 4527226"/>
                <a:gd name="connsiteY21-3784" fmla="*/ 2998908 h 6046908"/>
                <a:gd name="connsiteX22-3785" fmla="*/ 471956 w 4527226"/>
                <a:gd name="connsiteY22-3786" fmla="*/ 2942709 h 6046908"/>
                <a:gd name="connsiteX23-3787" fmla="*/ 435286 w 4527226"/>
                <a:gd name="connsiteY23-3788" fmla="*/ 2930328 h 6046908"/>
                <a:gd name="connsiteX24-3789" fmla="*/ 389566 w 4527226"/>
                <a:gd name="connsiteY24-3790" fmla="*/ 2930328 h 6046908"/>
                <a:gd name="connsiteX25-3791" fmla="*/ 314000 w 4527226"/>
                <a:gd name="connsiteY25-3792" fmla="*/ 2893495 h 6046908"/>
                <a:gd name="connsiteX26-3793" fmla="*/ 320986 w 4527226"/>
                <a:gd name="connsiteY26-3794" fmla="*/ 2846508 h 6046908"/>
                <a:gd name="connsiteX27-3795" fmla="*/ 328606 w 4527226"/>
                <a:gd name="connsiteY27-3796" fmla="*/ 2793168 h 6046908"/>
                <a:gd name="connsiteX28-3797" fmla="*/ 313366 w 4527226"/>
                <a:gd name="connsiteY28-3798" fmla="*/ 2732208 h 6046908"/>
                <a:gd name="connsiteX29-3799" fmla="*/ 267646 w 4527226"/>
                <a:gd name="connsiteY29-3800" fmla="*/ 2671248 h 6046908"/>
                <a:gd name="connsiteX30-3801" fmla="*/ 176206 w 4527226"/>
                <a:gd name="connsiteY30-3802" fmla="*/ 2656008 h 6046908"/>
                <a:gd name="connsiteX31-3803" fmla="*/ 54286 w 4527226"/>
                <a:gd name="connsiteY31-3804" fmla="*/ 2610288 h 6046908"/>
                <a:gd name="connsiteX32-3805" fmla="*/ 7931 w 4527226"/>
                <a:gd name="connsiteY32-3806" fmla="*/ 2563298 h 6046908"/>
                <a:gd name="connsiteX33-3807" fmla="*/ 8566 w 4527226"/>
                <a:gd name="connsiteY33-3808" fmla="*/ 2488368 h 6046908"/>
                <a:gd name="connsiteX34-3809" fmla="*/ 92386 w 4527226"/>
                <a:gd name="connsiteY34-3810" fmla="*/ 2335968 h 6046908"/>
                <a:gd name="connsiteX35-3811" fmla="*/ 221926 w 4527226"/>
                <a:gd name="connsiteY35-3812" fmla="*/ 2175948 h 6046908"/>
                <a:gd name="connsiteX36-3813" fmla="*/ 282886 w 4527226"/>
                <a:gd name="connsiteY36-3814" fmla="*/ 2084508 h 6046908"/>
                <a:gd name="connsiteX37-3815" fmla="*/ 328606 w 4527226"/>
                <a:gd name="connsiteY37-3816" fmla="*/ 1977828 h 6046908"/>
                <a:gd name="connsiteX38-3817" fmla="*/ 359086 w 4527226"/>
                <a:gd name="connsiteY38-3818" fmla="*/ 1871148 h 6046908"/>
                <a:gd name="connsiteX39-3819" fmla="*/ 374326 w 4527226"/>
                <a:gd name="connsiteY39-3820" fmla="*/ 1810188 h 6046908"/>
                <a:gd name="connsiteX40-3821" fmla="*/ 343846 w 4527226"/>
                <a:gd name="connsiteY40-3822" fmla="*/ 1756848 h 6046908"/>
                <a:gd name="connsiteX41-3823" fmla="*/ 328606 w 4527226"/>
                <a:gd name="connsiteY41-3824" fmla="*/ 1680648 h 6046908"/>
                <a:gd name="connsiteX42-3825" fmla="*/ 412426 w 4527226"/>
                <a:gd name="connsiteY42-3826" fmla="*/ 1474908 h 6046908"/>
                <a:gd name="connsiteX43-3827" fmla="*/ 442906 w 4527226"/>
                <a:gd name="connsiteY43-3828" fmla="*/ 1307268 h 6046908"/>
                <a:gd name="connsiteX44-3829" fmla="*/ 465766 w 4527226"/>
                <a:gd name="connsiteY44-3830" fmla="*/ 1192968 h 6046908"/>
                <a:gd name="connsiteX45-3831" fmla="*/ 503866 w 4527226"/>
                <a:gd name="connsiteY45-3832" fmla="*/ 1055808 h 6046908"/>
                <a:gd name="connsiteX46-3833" fmla="*/ 557206 w 4527226"/>
                <a:gd name="connsiteY46-3834" fmla="*/ 888168 h 6046908"/>
                <a:gd name="connsiteX47-3835" fmla="*/ 503866 w 4527226"/>
                <a:gd name="connsiteY47-3836" fmla="*/ 888168 h 6046908"/>
                <a:gd name="connsiteX48-3837" fmla="*/ 412426 w 4527226"/>
                <a:gd name="connsiteY48-3838" fmla="*/ 834828 h 6046908"/>
                <a:gd name="connsiteX49-3839" fmla="*/ 328606 w 4527226"/>
                <a:gd name="connsiteY49-3840" fmla="*/ 789108 h 6046908"/>
                <a:gd name="connsiteX50-3841" fmla="*/ 260026 w 4527226"/>
                <a:gd name="connsiteY50-3842" fmla="*/ 773868 h 6046908"/>
                <a:gd name="connsiteX51-3843" fmla="*/ 214306 w 4527226"/>
                <a:gd name="connsiteY51-3844" fmla="*/ 751008 h 6046908"/>
                <a:gd name="connsiteX52-3845" fmla="*/ 260026 w 4527226"/>
                <a:gd name="connsiteY52-3846" fmla="*/ 674808 h 6046908"/>
                <a:gd name="connsiteX53-3847" fmla="*/ 374326 w 4527226"/>
                <a:gd name="connsiteY53-3848" fmla="*/ 606228 h 6046908"/>
                <a:gd name="connsiteX54-3849" fmla="*/ 557206 w 4527226"/>
                <a:gd name="connsiteY54-3850" fmla="*/ 507168 h 6046908"/>
                <a:gd name="connsiteX55-3851" fmla="*/ 656266 w 4527226"/>
                <a:gd name="connsiteY55-3852" fmla="*/ 423348 h 6046908"/>
                <a:gd name="connsiteX56-3853" fmla="*/ 892486 w 4527226"/>
                <a:gd name="connsiteY56-3854" fmla="*/ 232848 h 6046908"/>
                <a:gd name="connsiteX57-3855" fmla="*/ 1174426 w 4527226"/>
                <a:gd name="connsiteY57-3856" fmla="*/ 80448 h 6046908"/>
                <a:gd name="connsiteX58-3857" fmla="*/ 1593526 w 4527226"/>
                <a:gd name="connsiteY58-3858" fmla="*/ 11868 h 6046908"/>
                <a:gd name="connsiteX59-3859" fmla="*/ 1944046 w 4527226"/>
                <a:gd name="connsiteY59-3860" fmla="*/ 4248 h 6046908"/>
                <a:gd name="connsiteX60-3861" fmla="*/ 2172646 w 4527226"/>
                <a:gd name="connsiteY60-3862" fmla="*/ 4248 h 6046908"/>
                <a:gd name="connsiteX61-3863" fmla="*/ 2393626 w 4527226"/>
                <a:gd name="connsiteY61-3864" fmla="*/ 57588 h 6046908"/>
                <a:gd name="connsiteX62-3865" fmla="*/ 2667946 w 4527226"/>
                <a:gd name="connsiteY62-3866" fmla="*/ 133788 h 6046908"/>
                <a:gd name="connsiteX63-3867" fmla="*/ 2820346 w 4527226"/>
                <a:gd name="connsiteY63-3868" fmla="*/ 202368 h 6046908"/>
                <a:gd name="connsiteX64-3869" fmla="*/ 3102286 w 4527226"/>
                <a:gd name="connsiteY64-3870" fmla="*/ 400488 h 6046908"/>
                <a:gd name="connsiteX65-3871" fmla="*/ 3285166 w 4527226"/>
                <a:gd name="connsiteY65-3872" fmla="*/ 651948 h 6046908"/>
                <a:gd name="connsiteX66-3873" fmla="*/ 3407086 w 4527226"/>
                <a:gd name="connsiteY66-3874" fmla="*/ 918648 h 6046908"/>
                <a:gd name="connsiteX67-3875" fmla="*/ 3475666 w 4527226"/>
                <a:gd name="connsiteY67-3876" fmla="*/ 1238688 h 6046908"/>
                <a:gd name="connsiteX68-3877" fmla="*/ 3506146 w 4527226"/>
                <a:gd name="connsiteY68-3878" fmla="*/ 1543488 h 6046908"/>
                <a:gd name="connsiteX69-3879" fmla="*/ 3506146 w 4527226"/>
                <a:gd name="connsiteY69-3880" fmla="*/ 1962588 h 6046908"/>
                <a:gd name="connsiteX70-3881" fmla="*/ 3338506 w 4527226"/>
                <a:gd name="connsiteY70-3882" fmla="*/ 2305488 h 6046908"/>
                <a:gd name="connsiteX71-3883" fmla="*/ 3254686 w 4527226"/>
                <a:gd name="connsiteY71-3884" fmla="*/ 2473128 h 6046908"/>
                <a:gd name="connsiteX72-3885" fmla="*/ 3132766 w 4527226"/>
                <a:gd name="connsiteY72-3886" fmla="*/ 2663628 h 6046908"/>
                <a:gd name="connsiteX73-3887" fmla="*/ 3071806 w 4527226"/>
                <a:gd name="connsiteY73-3888" fmla="*/ 2838888 h 6046908"/>
                <a:gd name="connsiteX74-3889" fmla="*/ 3064186 w 4527226"/>
                <a:gd name="connsiteY74-3890" fmla="*/ 2915088 h 6046908"/>
                <a:gd name="connsiteX75-3891" fmla="*/ 3018466 w 4527226"/>
                <a:gd name="connsiteY75-3892" fmla="*/ 3014148 h 6046908"/>
                <a:gd name="connsiteX76-3893" fmla="*/ 2980366 w 4527226"/>
                <a:gd name="connsiteY76-3894" fmla="*/ 3082728 h 6046908"/>
                <a:gd name="connsiteX77-3895" fmla="*/ 2957506 w 4527226"/>
                <a:gd name="connsiteY77-3896" fmla="*/ 3120828 h 6046908"/>
                <a:gd name="connsiteX78-3897" fmla="*/ 2957506 w 4527226"/>
                <a:gd name="connsiteY78-3898" fmla="*/ 3555168 h 6046908"/>
                <a:gd name="connsiteX79-3899" fmla="*/ 3010846 w 4527226"/>
                <a:gd name="connsiteY79-3900" fmla="*/ 3539928 h 6046908"/>
                <a:gd name="connsiteX80-3901" fmla="*/ 3109906 w 4527226"/>
                <a:gd name="connsiteY80-3902" fmla="*/ 3570408 h 6046908"/>
                <a:gd name="connsiteX81-3903" fmla="*/ 3140386 w 4527226"/>
                <a:gd name="connsiteY81-3904" fmla="*/ 3631368 h 6046908"/>
                <a:gd name="connsiteX82-3905" fmla="*/ 3117526 w 4527226"/>
                <a:gd name="connsiteY82-3906" fmla="*/ 3738048 h 6046908"/>
                <a:gd name="connsiteX83-3907" fmla="*/ 3125146 w 4527226"/>
                <a:gd name="connsiteY83-3908" fmla="*/ 4103808 h 6046908"/>
                <a:gd name="connsiteX84-3909" fmla="*/ 3163246 w 4527226"/>
                <a:gd name="connsiteY84-3910" fmla="*/ 4157148 h 6046908"/>
                <a:gd name="connsiteX85-3911" fmla="*/ 3201346 w 4527226"/>
                <a:gd name="connsiteY85-3912" fmla="*/ 4164768 h 6046908"/>
                <a:gd name="connsiteX86-3913" fmla="*/ 3231826 w 4527226"/>
                <a:gd name="connsiteY86-3914" fmla="*/ 4172388 h 6046908"/>
                <a:gd name="connsiteX87-3915" fmla="*/ 3285166 w 4527226"/>
                <a:gd name="connsiteY87-3916" fmla="*/ 4294308 h 6046908"/>
                <a:gd name="connsiteX88-3917" fmla="*/ 3300406 w 4527226"/>
                <a:gd name="connsiteY88-3918" fmla="*/ 4347648 h 6046908"/>
                <a:gd name="connsiteX89-3919" fmla="*/ 3330886 w 4527226"/>
                <a:gd name="connsiteY89-3920" fmla="*/ 4408608 h 6046908"/>
                <a:gd name="connsiteX90-3921" fmla="*/ 3551866 w 4527226"/>
                <a:gd name="connsiteY90-3922" fmla="*/ 4644828 h 6046908"/>
                <a:gd name="connsiteX91-3923" fmla="*/ 3887146 w 4527226"/>
                <a:gd name="connsiteY91-3924" fmla="*/ 5025828 h 6046908"/>
                <a:gd name="connsiteX92-3925" fmla="*/ 4100506 w 4527226"/>
                <a:gd name="connsiteY92-3926" fmla="*/ 5300148 h 6046908"/>
                <a:gd name="connsiteX93-3927" fmla="*/ 4367206 w 4527226"/>
                <a:gd name="connsiteY93-3928" fmla="*/ 5726868 h 6046908"/>
                <a:gd name="connsiteX94-3929" fmla="*/ 4527226 w 4527226"/>
                <a:gd name="connsiteY94-3930" fmla="*/ 6046908 h 6046908"/>
                <a:gd name="connsiteX0-3931" fmla="*/ 709606 w 4527226"/>
                <a:gd name="connsiteY0-3932" fmla="*/ 5025828 h 6046908"/>
                <a:gd name="connsiteX1-3933" fmla="*/ 701986 w 4527226"/>
                <a:gd name="connsiteY1-3934" fmla="*/ 5002968 h 6046908"/>
                <a:gd name="connsiteX2-3935" fmla="*/ 968686 w 4527226"/>
                <a:gd name="connsiteY2-3936" fmla="*/ 4682928 h 6046908"/>
                <a:gd name="connsiteX3-3937" fmla="*/ 961066 w 4527226"/>
                <a:gd name="connsiteY3-3938" fmla="*/ 4644828 h 6046908"/>
                <a:gd name="connsiteX4-3939" fmla="*/ 1342066 w 4527226"/>
                <a:gd name="connsiteY4-3940" fmla="*/ 4172388 h 6046908"/>
                <a:gd name="connsiteX5-3941" fmla="*/ 1258246 w 4527226"/>
                <a:gd name="connsiteY5-3942" fmla="*/ 4012368 h 6046908"/>
                <a:gd name="connsiteX6-3943" fmla="*/ 1204906 w 4527226"/>
                <a:gd name="connsiteY6-3944" fmla="*/ 3928548 h 6046908"/>
                <a:gd name="connsiteX7-3945" fmla="*/ 1174426 w 4527226"/>
                <a:gd name="connsiteY7-3946" fmla="*/ 3768528 h 6046908"/>
                <a:gd name="connsiteX8-3947" fmla="*/ 1151566 w 4527226"/>
                <a:gd name="connsiteY8-3948" fmla="*/ 3699948 h 6046908"/>
                <a:gd name="connsiteX9-3949" fmla="*/ 1143946 w 4527226"/>
                <a:gd name="connsiteY9-3950" fmla="*/ 3669468 h 6046908"/>
                <a:gd name="connsiteX10-3951" fmla="*/ 1067746 w 4527226"/>
                <a:gd name="connsiteY10-3952" fmla="*/ 3661848 h 6046908"/>
                <a:gd name="connsiteX11-3953" fmla="*/ 938206 w 4527226"/>
                <a:gd name="connsiteY11-3954" fmla="*/ 3669468 h 6046908"/>
                <a:gd name="connsiteX12-3955" fmla="*/ 831526 w 4527226"/>
                <a:gd name="connsiteY12-3956" fmla="*/ 3692328 h 6046908"/>
                <a:gd name="connsiteX13-3957" fmla="*/ 610546 w 4527226"/>
                <a:gd name="connsiteY13-3958" fmla="*/ 3738048 h 6046908"/>
                <a:gd name="connsiteX14-3959" fmla="*/ 389566 w 4527226"/>
                <a:gd name="connsiteY14-3960" fmla="*/ 3638988 h 6046908"/>
                <a:gd name="connsiteX15-3961" fmla="*/ 381946 w 4527226"/>
                <a:gd name="connsiteY15-3962" fmla="*/ 3326568 h 6046908"/>
                <a:gd name="connsiteX16-3963" fmla="*/ 420046 w 4527226"/>
                <a:gd name="connsiteY16-3964" fmla="*/ 3227508 h 6046908"/>
                <a:gd name="connsiteX17-3965" fmla="*/ 389566 w 4527226"/>
                <a:gd name="connsiteY17-3966" fmla="*/ 3166548 h 6046908"/>
                <a:gd name="connsiteX18-3967" fmla="*/ 351466 w 4527226"/>
                <a:gd name="connsiteY18-3968" fmla="*/ 3105588 h 6046908"/>
                <a:gd name="connsiteX19-3969" fmla="*/ 397186 w 4527226"/>
                <a:gd name="connsiteY19-3970" fmla="*/ 3021768 h 6046908"/>
                <a:gd name="connsiteX20-3971" fmla="*/ 488626 w 4527226"/>
                <a:gd name="connsiteY20-3972" fmla="*/ 2998908 h 6046908"/>
                <a:gd name="connsiteX21-3973" fmla="*/ 471956 w 4527226"/>
                <a:gd name="connsiteY21-3974" fmla="*/ 2942709 h 6046908"/>
                <a:gd name="connsiteX22-3975" fmla="*/ 435286 w 4527226"/>
                <a:gd name="connsiteY22-3976" fmla="*/ 2930328 h 6046908"/>
                <a:gd name="connsiteX23-3977" fmla="*/ 389566 w 4527226"/>
                <a:gd name="connsiteY23-3978" fmla="*/ 2930328 h 6046908"/>
                <a:gd name="connsiteX24-3979" fmla="*/ 314000 w 4527226"/>
                <a:gd name="connsiteY24-3980" fmla="*/ 2893495 h 6046908"/>
                <a:gd name="connsiteX25-3981" fmla="*/ 320986 w 4527226"/>
                <a:gd name="connsiteY25-3982" fmla="*/ 2846508 h 6046908"/>
                <a:gd name="connsiteX26-3983" fmla="*/ 328606 w 4527226"/>
                <a:gd name="connsiteY26-3984" fmla="*/ 2793168 h 6046908"/>
                <a:gd name="connsiteX27-3985" fmla="*/ 313366 w 4527226"/>
                <a:gd name="connsiteY27-3986" fmla="*/ 2732208 h 6046908"/>
                <a:gd name="connsiteX28-3987" fmla="*/ 267646 w 4527226"/>
                <a:gd name="connsiteY28-3988" fmla="*/ 2671248 h 6046908"/>
                <a:gd name="connsiteX29-3989" fmla="*/ 176206 w 4527226"/>
                <a:gd name="connsiteY29-3990" fmla="*/ 2656008 h 6046908"/>
                <a:gd name="connsiteX30-3991" fmla="*/ 54286 w 4527226"/>
                <a:gd name="connsiteY30-3992" fmla="*/ 2610288 h 6046908"/>
                <a:gd name="connsiteX31-3993" fmla="*/ 7931 w 4527226"/>
                <a:gd name="connsiteY31-3994" fmla="*/ 2563298 h 6046908"/>
                <a:gd name="connsiteX32-3995" fmla="*/ 8566 w 4527226"/>
                <a:gd name="connsiteY32-3996" fmla="*/ 2488368 h 6046908"/>
                <a:gd name="connsiteX33-3997" fmla="*/ 92386 w 4527226"/>
                <a:gd name="connsiteY33-3998" fmla="*/ 2335968 h 6046908"/>
                <a:gd name="connsiteX34-3999" fmla="*/ 221926 w 4527226"/>
                <a:gd name="connsiteY34-4000" fmla="*/ 2175948 h 6046908"/>
                <a:gd name="connsiteX35-4001" fmla="*/ 282886 w 4527226"/>
                <a:gd name="connsiteY35-4002" fmla="*/ 2084508 h 6046908"/>
                <a:gd name="connsiteX36-4003" fmla="*/ 328606 w 4527226"/>
                <a:gd name="connsiteY36-4004" fmla="*/ 1977828 h 6046908"/>
                <a:gd name="connsiteX37-4005" fmla="*/ 359086 w 4527226"/>
                <a:gd name="connsiteY37-4006" fmla="*/ 1871148 h 6046908"/>
                <a:gd name="connsiteX38-4007" fmla="*/ 374326 w 4527226"/>
                <a:gd name="connsiteY38-4008" fmla="*/ 1810188 h 6046908"/>
                <a:gd name="connsiteX39-4009" fmla="*/ 343846 w 4527226"/>
                <a:gd name="connsiteY39-4010" fmla="*/ 1756848 h 6046908"/>
                <a:gd name="connsiteX40-4011" fmla="*/ 328606 w 4527226"/>
                <a:gd name="connsiteY40-4012" fmla="*/ 1680648 h 6046908"/>
                <a:gd name="connsiteX41-4013" fmla="*/ 412426 w 4527226"/>
                <a:gd name="connsiteY41-4014" fmla="*/ 1474908 h 6046908"/>
                <a:gd name="connsiteX42-4015" fmla="*/ 442906 w 4527226"/>
                <a:gd name="connsiteY42-4016" fmla="*/ 1307268 h 6046908"/>
                <a:gd name="connsiteX43-4017" fmla="*/ 465766 w 4527226"/>
                <a:gd name="connsiteY43-4018" fmla="*/ 1192968 h 6046908"/>
                <a:gd name="connsiteX44-4019" fmla="*/ 503866 w 4527226"/>
                <a:gd name="connsiteY44-4020" fmla="*/ 1055808 h 6046908"/>
                <a:gd name="connsiteX45-4021" fmla="*/ 557206 w 4527226"/>
                <a:gd name="connsiteY45-4022" fmla="*/ 888168 h 6046908"/>
                <a:gd name="connsiteX46-4023" fmla="*/ 503866 w 4527226"/>
                <a:gd name="connsiteY46-4024" fmla="*/ 888168 h 6046908"/>
                <a:gd name="connsiteX47-4025" fmla="*/ 412426 w 4527226"/>
                <a:gd name="connsiteY47-4026" fmla="*/ 834828 h 6046908"/>
                <a:gd name="connsiteX48-4027" fmla="*/ 328606 w 4527226"/>
                <a:gd name="connsiteY48-4028" fmla="*/ 789108 h 6046908"/>
                <a:gd name="connsiteX49-4029" fmla="*/ 260026 w 4527226"/>
                <a:gd name="connsiteY49-4030" fmla="*/ 773868 h 6046908"/>
                <a:gd name="connsiteX50-4031" fmla="*/ 214306 w 4527226"/>
                <a:gd name="connsiteY50-4032" fmla="*/ 751008 h 6046908"/>
                <a:gd name="connsiteX51-4033" fmla="*/ 260026 w 4527226"/>
                <a:gd name="connsiteY51-4034" fmla="*/ 674808 h 6046908"/>
                <a:gd name="connsiteX52-4035" fmla="*/ 374326 w 4527226"/>
                <a:gd name="connsiteY52-4036" fmla="*/ 606228 h 6046908"/>
                <a:gd name="connsiteX53-4037" fmla="*/ 557206 w 4527226"/>
                <a:gd name="connsiteY53-4038" fmla="*/ 507168 h 6046908"/>
                <a:gd name="connsiteX54-4039" fmla="*/ 656266 w 4527226"/>
                <a:gd name="connsiteY54-4040" fmla="*/ 423348 h 6046908"/>
                <a:gd name="connsiteX55-4041" fmla="*/ 892486 w 4527226"/>
                <a:gd name="connsiteY55-4042" fmla="*/ 232848 h 6046908"/>
                <a:gd name="connsiteX56-4043" fmla="*/ 1174426 w 4527226"/>
                <a:gd name="connsiteY56-4044" fmla="*/ 80448 h 6046908"/>
                <a:gd name="connsiteX57-4045" fmla="*/ 1593526 w 4527226"/>
                <a:gd name="connsiteY57-4046" fmla="*/ 11868 h 6046908"/>
                <a:gd name="connsiteX58-4047" fmla="*/ 1944046 w 4527226"/>
                <a:gd name="connsiteY58-4048" fmla="*/ 4248 h 6046908"/>
                <a:gd name="connsiteX59-4049" fmla="*/ 2172646 w 4527226"/>
                <a:gd name="connsiteY59-4050" fmla="*/ 4248 h 6046908"/>
                <a:gd name="connsiteX60-4051" fmla="*/ 2393626 w 4527226"/>
                <a:gd name="connsiteY60-4052" fmla="*/ 57588 h 6046908"/>
                <a:gd name="connsiteX61-4053" fmla="*/ 2667946 w 4527226"/>
                <a:gd name="connsiteY61-4054" fmla="*/ 133788 h 6046908"/>
                <a:gd name="connsiteX62-4055" fmla="*/ 2820346 w 4527226"/>
                <a:gd name="connsiteY62-4056" fmla="*/ 202368 h 6046908"/>
                <a:gd name="connsiteX63-4057" fmla="*/ 3102286 w 4527226"/>
                <a:gd name="connsiteY63-4058" fmla="*/ 400488 h 6046908"/>
                <a:gd name="connsiteX64-4059" fmla="*/ 3285166 w 4527226"/>
                <a:gd name="connsiteY64-4060" fmla="*/ 651948 h 6046908"/>
                <a:gd name="connsiteX65-4061" fmla="*/ 3407086 w 4527226"/>
                <a:gd name="connsiteY65-4062" fmla="*/ 918648 h 6046908"/>
                <a:gd name="connsiteX66-4063" fmla="*/ 3475666 w 4527226"/>
                <a:gd name="connsiteY66-4064" fmla="*/ 1238688 h 6046908"/>
                <a:gd name="connsiteX67-4065" fmla="*/ 3506146 w 4527226"/>
                <a:gd name="connsiteY67-4066" fmla="*/ 1543488 h 6046908"/>
                <a:gd name="connsiteX68-4067" fmla="*/ 3506146 w 4527226"/>
                <a:gd name="connsiteY68-4068" fmla="*/ 1962588 h 6046908"/>
                <a:gd name="connsiteX69-4069" fmla="*/ 3338506 w 4527226"/>
                <a:gd name="connsiteY69-4070" fmla="*/ 2305488 h 6046908"/>
                <a:gd name="connsiteX70-4071" fmla="*/ 3254686 w 4527226"/>
                <a:gd name="connsiteY70-4072" fmla="*/ 2473128 h 6046908"/>
                <a:gd name="connsiteX71-4073" fmla="*/ 3132766 w 4527226"/>
                <a:gd name="connsiteY71-4074" fmla="*/ 2663628 h 6046908"/>
                <a:gd name="connsiteX72-4075" fmla="*/ 3071806 w 4527226"/>
                <a:gd name="connsiteY72-4076" fmla="*/ 2838888 h 6046908"/>
                <a:gd name="connsiteX73-4077" fmla="*/ 3064186 w 4527226"/>
                <a:gd name="connsiteY73-4078" fmla="*/ 2915088 h 6046908"/>
                <a:gd name="connsiteX74-4079" fmla="*/ 3018466 w 4527226"/>
                <a:gd name="connsiteY74-4080" fmla="*/ 3014148 h 6046908"/>
                <a:gd name="connsiteX75-4081" fmla="*/ 2980366 w 4527226"/>
                <a:gd name="connsiteY75-4082" fmla="*/ 3082728 h 6046908"/>
                <a:gd name="connsiteX76-4083" fmla="*/ 2957506 w 4527226"/>
                <a:gd name="connsiteY76-4084" fmla="*/ 3120828 h 6046908"/>
                <a:gd name="connsiteX77-4085" fmla="*/ 2957506 w 4527226"/>
                <a:gd name="connsiteY77-4086" fmla="*/ 3555168 h 6046908"/>
                <a:gd name="connsiteX78-4087" fmla="*/ 3010846 w 4527226"/>
                <a:gd name="connsiteY78-4088" fmla="*/ 3539928 h 6046908"/>
                <a:gd name="connsiteX79-4089" fmla="*/ 3109906 w 4527226"/>
                <a:gd name="connsiteY79-4090" fmla="*/ 3570408 h 6046908"/>
                <a:gd name="connsiteX80-4091" fmla="*/ 3140386 w 4527226"/>
                <a:gd name="connsiteY80-4092" fmla="*/ 3631368 h 6046908"/>
                <a:gd name="connsiteX81-4093" fmla="*/ 3117526 w 4527226"/>
                <a:gd name="connsiteY81-4094" fmla="*/ 3738048 h 6046908"/>
                <a:gd name="connsiteX82-4095" fmla="*/ 3125146 w 4527226"/>
                <a:gd name="connsiteY82-4096" fmla="*/ 4103808 h 6046908"/>
                <a:gd name="connsiteX83-4097" fmla="*/ 3163246 w 4527226"/>
                <a:gd name="connsiteY83-4098" fmla="*/ 4157148 h 6046908"/>
                <a:gd name="connsiteX84-4099" fmla="*/ 3201346 w 4527226"/>
                <a:gd name="connsiteY84-4100" fmla="*/ 4164768 h 6046908"/>
                <a:gd name="connsiteX85-4101" fmla="*/ 3231826 w 4527226"/>
                <a:gd name="connsiteY85-4102" fmla="*/ 4172388 h 6046908"/>
                <a:gd name="connsiteX86-4103" fmla="*/ 3285166 w 4527226"/>
                <a:gd name="connsiteY86-4104" fmla="*/ 4294308 h 6046908"/>
                <a:gd name="connsiteX87-4105" fmla="*/ 3300406 w 4527226"/>
                <a:gd name="connsiteY87-4106" fmla="*/ 4347648 h 6046908"/>
                <a:gd name="connsiteX88-4107" fmla="*/ 3330886 w 4527226"/>
                <a:gd name="connsiteY88-4108" fmla="*/ 4408608 h 6046908"/>
                <a:gd name="connsiteX89-4109" fmla="*/ 3551866 w 4527226"/>
                <a:gd name="connsiteY89-4110" fmla="*/ 4644828 h 6046908"/>
                <a:gd name="connsiteX90-4111" fmla="*/ 3887146 w 4527226"/>
                <a:gd name="connsiteY90-4112" fmla="*/ 5025828 h 6046908"/>
                <a:gd name="connsiteX91-4113" fmla="*/ 4100506 w 4527226"/>
                <a:gd name="connsiteY91-4114" fmla="*/ 5300148 h 6046908"/>
                <a:gd name="connsiteX92-4115" fmla="*/ 4367206 w 4527226"/>
                <a:gd name="connsiteY92-4116" fmla="*/ 5726868 h 6046908"/>
                <a:gd name="connsiteX93-4117" fmla="*/ 4527226 w 4527226"/>
                <a:gd name="connsiteY93-4118" fmla="*/ 6046908 h 6046908"/>
                <a:gd name="connsiteX0-4119" fmla="*/ 701986 w 4527226"/>
                <a:gd name="connsiteY0-4120" fmla="*/ 5002968 h 6046908"/>
                <a:gd name="connsiteX1-4121" fmla="*/ 968686 w 4527226"/>
                <a:gd name="connsiteY1-4122" fmla="*/ 4682928 h 6046908"/>
                <a:gd name="connsiteX2-4123" fmla="*/ 961066 w 4527226"/>
                <a:gd name="connsiteY2-4124" fmla="*/ 4644828 h 6046908"/>
                <a:gd name="connsiteX3-4125" fmla="*/ 1342066 w 4527226"/>
                <a:gd name="connsiteY3-4126" fmla="*/ 4172388 h 6046908"/>
                <a:gd name="connsiteX4-4127" fmla="*/ 1258246 w 4527226"/>
                <a:gd name="connsiteY4-4128" fmla="*/ 4012368 h 6046908"/>
                <a:gd name="connsiteX5-4129" fmla="*/ 1204906 w 4527226"/>
                <a:gd name="connsiteY5-4130" fmla="*/ 3928548 h 6046908"/>
                <a:gd name="connsiteX6-4131" fmla="*/ 1174426 w 4527226"/>
                <a:gd name="connsiteY6-4132" fmla="*/ 3768528 h 6046908"/>
                <a:gd name="connsiteX7-4133" fmla="*/ 1151566 w 4527226"/>
                <a:gd name="connsiteY7-4134" fmla="*/ 3699948 h 6046908"/>
                <a:gd name="connsiteX8-4135" fmla="*/ 1143946 w 4527226"/>
                <a:gd name="connsiteY8-4136" fmla="*/ 3669468 h 6046908"/>
                <a:gd name="connsiteX9-4137" fmla="*/ 1067746 w 4527226"/>
                <a:gd name="connsiteY9-4138" fmla="*/ 3661848 h 6046908"/>
                <a:gd name="connsiteX10-4139" fmla="*/ 938206 w 4527226"/>
                <a:gd name="connsiteY10-4140" fmla="*/ 3669468 h 6046908"/>
                <a:gd name="connsiteX11-4141" fmla="*/ 831526 w 4527226"/>
                <a:gd name="connsiteY11-4142" fmla="*/ 3692328 h 6046908"/>
                <a:gd name="connsiteX12-4143" fmla="*/ 610546 w 4527226"/>
                <a:gd name="connsiteY12-4144" fmla="*/ 3738048 h 6046908"/>
                <a:gd name="connsiteX13-4145" fmla="*/ 389566 w 4527226"/>
                <a:gd name="connsiteY13-4146" fmla="*/ 3638988 h 6046908"/>
                <a:gd name="connsiteX14-4147" fmla="*/ 381946 w 4527226"/>
                <a:gd name="connsiteY14-4148" fmla="*/ 3326568 h 6046908"/>
                <a:gd name="connsiteX15-4149" fmla="*/ 420046 w 4527226"/>
                <a:gd name="connsiteY15-4150" fmla="*/ 3227508 h 6046908"/>
                <a:gd name="connsiteX16-4151" fmla="*/ 389566 w 4527226"/>
                <a:gd name="connsiteY16-4152" fmla="*/ 3166548 h 6046908"/>
                <a:gd name="connsiteX17-4153" fmla="*/ 351466 w 4527226"/>
                <a:gd name="connsiteY17-4154" fmla="*/ 3105588 h 6046908"/>
                <a:gd name="connsiteX18-4155" fmla="*/ 397186 w 4527226"/>
                <a:gd name="connsiteY18-4156" fmla="*/ 3021768 h 6046908"/>
                <a:gd name="connsiteX19-4157" fmla="*/ 488626 w 4527226"/>
                <a:gd name="connsiteY19-4158" fmla="*/ 2998908 h 6046908"/>
                <a:gd name="connsiteX20-4159" fmla="*/ 471956 w 4527226"/>
                <a:gd name="connsiteY20-4160" fmla="*/ 2942709 h 6046908"/>
                <a:gd name="connsiteX21-4161" fmla="*/ 435286 w 4527226"/>
                <a:gd name="connsiteY21-4162" fmla="*/ 2930328 h 6046908"/>
                <a:gd name="connsiteX22-4163" fmla="*/ 389566 w 4527226"/>
                <a:gd name="connsiteY22-4164" fmla="*/ 2930328 h 6046908"/>
                <a:gd name="connsiteX23-4165" fmla="*/ 314000 w 4527226"/>
                <a:gd name="connsiteY23-4166" fmla="*/ 2893495 h 6046908"/>
                <a:gd name="connsiteX24-4167" fmla="*/ 320986 w 4527226"/>
                <a:gd name="connsiteY24-4168" fmla="*/ 2846508 h 6046908"/>
                <a:gd name="connsiteX25-4169" fmla="*/ 328606 w 4527226"/>
                <a:gd name="connsiteY25-4170" fmla="*/ 2793168 h 6046908"/>
                <a:gd name="connsiteX26-4171" fmla="*/ 313366 w 4527226"/>
                <a:gd name="connsiteY26-4172" fmla="*/ 2732208 h 6046908"/>
                <a:gd name="connsiteX27-4173" fmla="*/ 267646 w 4527226"/>
                <a:gd name="connsiteY27-4174" fmla="*/ 2671248 h 6046908"/>
                <a:gd name="connsiteX28-4175" fmla="*/ 176206 w 4527226"/>
                <a:gd name="connsiteY28-4176" fmla="*/ 2656008 h 6046908"/>
                <a:gd name="connsiteX29-4177" fmla="*/ 54286 w 4527226"/>
                <a:gd name="connsiteY29-4178" fmla="*/ 2610288 h 6046908"/>
                <a:gd name="connsiteX30-4179" fmla="*/ 7931 w 4527226"/>
                <a:gd name="connsiteY30-4180" fmla="*/ 2563298 h 6046908"/>
                <a:gd name="connsiteX31-4181" fmla="*/ 8566 w 4527226"/>
                <a:gd name="connsiteY31-4182" fmla="*/ 2488368 h 6046908"/>
                <a:gd name="connsiteX32-4183" fmla="*/ 92386 w 4527226"/>
                <a:gd name="connsiteY32-4184" fmla="*/ 2335968 h 6046908"/>
                <a:gd name="connsiteX33-4185" fmla="*/ 221926 w 4527226"/>
                <a:gd name="connsiteY33-4186" fmla="*/ 2175948 h 6046908"/>
                <a:gd name="connsiteX34-4187" fmla="*/ 282886 w 4527226"/>
                <a:gd name="connsiteY34-4188" fmla="*/ 2084508 h 6046908"/>
                <a:gd name="connsiteX35-4189" fmla="*/ 328606 w 4527226"/>
                <a:gd name="connsiteY35-4190" fmla="*/ 1977828 h 6046908"/>
                <a:gd name="connsiteX36-4191" fmla="*/ 359086 w 4527226"/>
                <a:gd name="connsiteY36-4192" fmla="*/ 1871148 h 6046908"/>
                <a:gd name="connsiteX37-4193" fmla="*/ 374326 w 4527226"/>
                <a:gd name="connsiteY37-4194" fmla="*/ 1810188 h 6046908"/>
                <a:gd name="connsiteX38-4195" fmla="*/ 343846 w 4527226"/>
                <a:gd name="connsiteY38-4196" fmla="*/ 1756848 h 6046908"/>
                <a:gd name="connsiteX39-4197" fmla="*/ 328606 w 4527226"/>
                <a:gd name="connsiteY39-4198" fmla="*/ 1680648 h 6046908"/>
                <a:gd name="connsiteX40-4199" fmla="*/ 412426 w 4527226"/>
                <a:gd name="connsiteY40-4200" fmla="*/ 1474908 h 6046908"/>
                <a:gd name="connsiteX41-4201" fmla="*/ 442906 w 4527226"/>
                <a:gd name="connsiteY41-4202" fmla="*/ 1307268 h 6046908"/>
                <a:gd name="connsiteX42-4203" fmla="*/ 465766 w 4527226"/>
                <a:gd name="connsiteY42-4204" fmla="*/ 1192968 h 6046908"/>
                <a:gd name="connsiteX43-4205" fmla="*/ 503866 w 4527226"/>
                <a:gd name="connsiteY43-4206" fmla="*/ 1055808 h 6046908"/>
                <a:gd name="connsiteX44-4207" fmla="*/ 557206 w 4527226"/>
                <a:gd name="connsiteY44-4208" fmla="*/ 888168 h 6046908"/>
                <a:gd name="connsiteX45-4209" fmla="*/ 503866 w 4527226"/>
                <a:gd name="connsiteY45-4210" fmla="*/ 888168 h 6046908"/>
                <a:gd name="connsiteX46-4211" fmla="*/ 412426 w 4527226"/>
                <a:gd name="connsiteY46-4212" fmla="*/ 834828 h 6046908"/>
                <a:gd name="connsiteX47-4213" fmla="*/ 328606 w 4527226"/>
                <a:gd name="connsiteY47-4214" fmla="*/ 789108 h 6046908"/>
                <a:gd name="connsiteX48-4215" fmla="*/ 260026 w 4527226"/>
                <a:gd name="connsiteY48-4216" fmla="*/ 773868 h 6046908"/>
                <a:gd name="connsiteX49-4217" fmla="*/ 214306 w 4527226"/>
                <a:gd name="connsiteY49-4218" fmla="*/ 751008 h 6046908"/>
                <a:gd name="connsiteX50-4219" fmla="*/ 260026 w 4527226"/>
                <a:gd name="connsiteY50-4220" fmla="*/ 674808 h 6046908"/>
                <a:gd name="connsiteX51-4221" fmla="*/ 374326 w 4527226"/>
                <a:gd name="connsiteY51-4222" fmla="*/ 606228 h 6046908"/>
                <a:gd name="connsiteX52-4223" fmla="*/ 557206 w 4527226"/>
                <a:gd name="connsiteY52-4224" fmla="*/ 507168 h 6046908"/>
                <a:gd name="connsiteX53-4225" fmla="*/ 656266 w 4527226"/>
                <a:gd name="connsiteY53-4226" fmla="*/ 423348 h 6046908"/>
                <a:gd name="connsiteX54-4227" fmla="*/ 892486 w 4527226"/>
                <a:gd name="connsiteY54-4228" fmla="*/ 232848 h 6046908"/>
                <a:gd name="connsiteX55-4229" fmla="*/ 1174426 w 4527226"/>
                <a:gd name="connsiteY55-4230" fmla="*/ 80448 h 6046908"/>
                <a:gd name="connsiteX56-4231" fmla="*/ 1593526 w 4527226"/>
                <a:gd name="connsiteY56-4232" fmla="*/ 11868 h 6046908"/>
                <a:gd name="connsiteX57-4233" fmla="*/ 1944046 w 4527226"/>
                <a:gd name="connsiteY57-4234" fmla="*/ 4248 h 6046908"/>
                <a:gd name="connsiteX58-4235" fmla="*/ 2172646 w 4527226"/>
                <a:gd name="connsiteY58-4236" fmla="*/ 4248 h 6046908"/>
                <a:gd name="connsiteX59-4237" fmla="*/ 2393626 w 4527226"/>
                <a:gd name="connsiteY59-4238" fmla="*/ 57588 h 6046908"/>
                <a:gd name="connsiteX60-4239" fmla="*/ 2667946 w 4527226"/>
                <a:gd name="connsiteY60-4240" fmla="*/ 133788 h 6046908"/>
                <a:gd name="connsiteX61-4241" fmla="*/ 2820346 w 4527226"/>
                <a:gd name="connsiteY61-4242" fmla="*/ 202368 h 6046908"/>
                <a:gd name="connsiteX62-4243" fmla="*/ 3102286 w 4527226"/>
                <a:gd name="connsiteY62-4244" fmla="*/ 400488 h 6046908"/>
                <a:gd name="connsiteX63-4245" fmla="*/ 3285166 w 4527226"/>
                <a:gd name="connsiteY63-4246" fmla="*/ 651948 h 6046908"/>
                <a:gd name="connsiteX64-4247" fmla="*/ 3407086 w 4527226"/>
                <a:gd name="connsiteY64-4248" fmla="*/ 918648 h 6046908"/>
                <a:gd name="connsiteX65-4249" fmla="*/ 3475666 w 4527226"/>
                <a:gd name="connsiteY65-4250" fmla="*/ 1238688 h 6046908"/>
                <a:gd name="connsiteX66-4251" fmla="*/ 3506146 w 4527226"/>
                <a:gd name="connsiteY66-4252" fmla="*/ 1543488 h 6046908"/>
                <a:gd name="connsiteX67-4253" fmla="*/ 3506146 w 4527226"/>
                <a:gd name="connsiteY67-4254" fmla="*/ 1962588 h 6046908"/>
                <a:gd name="connsiteX68-4255" fmla="*/ 3338506 w 4527226"/>
                <a:gd name="connsiteY68-4256" fmla="*/ 2305488 h 6046908"/>
                <a:gd name="connsiteX69-4257" fmla="*/ 3254686 w 4527226"/>
                <a:gd name="connsiteY69-4258" fmla="*/ 2473128 h 6046908"/>
                <a:gd name="connsiteX70-4259" fmla="*/ 3132766 w 4527226"/>
                <a:gd name="connsiteY70-4260" fmla="*/ 2663628 h 6046908"/>
                <a:gd name="connsiteX71-4261" fmla="*/ 3071806 w 4527226"/>
                <a:gd name="connsiteY71-4262" fmla="*/ 2838888 h 6046908"/>
                <a:gd name="connsiteX72-4263" fmla="*/ 3064186 w 4527226"/>
                <a:gd name="connsiteY72-4264" fmla="*/ 2915088 h 6046908"/>
                <a:gd name="connsiteX73-4265" fmla="*/ 3018466 w 4527226"/>
                <a:gd name="connsiteY73-4266" fmla="*/ 3014148 h 6046908"/>
                <a:gd name="connsiteX74-4267" fmla="*/ 2980366 w 4527226"/>
                <a:gd name="connsiteY74-4268" fmla="*/ 3082728 h 6046908"/>
                <a:gd name="connsiteX75-4269" fmla="*/ 2957506 w 4527226"/>
                <a:gd name="connsiteY75-4270" fmla="*/ 3120828 h 6046908"/>
                <a:gd name="connsiteX76-4271" fmla="*/ 2957506 w 4527226"/>
                <a:gd name="connsiteY76-4272" fmla="*/ 3555168 h 6046908"/>
                <a:gd name="connsiteX77-4273" fmla="*/ 3010846 w 4527226"/>
                <a:gd name="connsiteY77-4274" fmla="*/ 3539928 h 6046908"/>
                <a:gd name="connsiteX78-4275" fmla="*/ 3109906 w 4527226"/>
                <a:gd name="connsiteY78-4276" fmla="*/ 3570408 h 6046908"/>
                <a:gd name="connsiteX79-4277" fmla="*/ 3140386 w 4527226"/>
                <a:gd name="connsiteY79-4278" fmla="*/ 3631368 h 6046908"/>
                <a:gd name="connsiteX80-4279" fmla="*/ 3117526 w 4527226"/>
                <a:gd name="connsiteY80-4280" fmla="*/ 3738048 h 6046908"/>
                <a:gd name="connsiteX81-4281" fmla="*/ 3125146 w 4527226"/>
                <a:gd name="connsiteY81-4282" fmla="*/ 4103808 h 6046908"/>
                <a:gd name="connsiteX82-4283" fmla="*/ 3163246 w 4527226"/>
                <a:gd name="connsiteY82-4284" fmla="*/ 4157148 h 6046908"/>
                <a:gd name="connsiteX83-4285" fmla="*/ 3201346 w 4527226"/>
                <a:gd name="connsiteY83-4286" fmla="*/ 4164768 h 6046908"/>
                <a:gd name="connsiteX84-4287" fmla="*/ 3231826 w 4527226"/>
                <a:gd name="connsiteY84-4288" fmla="*/ 4172388 h 6046908"/>
                <a:gd name="connsiteX85-4289" fmla="*/ 3285166 w 4527226"/>
                <a:gd name="connsiteY85-4290" fmla="*/ 4294308 h 6046908"/>
                <a:gd name="connsiteX86-4291" fmla="*/ 3300406 w 4527226"/>
                <a:gd name="connsiteY86-4292" fmla="*/ 4347648 h 6046908"/>
                <a:gd name="connsiteX87-4293" fmla="*/ 3330886 w 4527226"/>
                <a:gd name="connsiteY87-4294" fmla="*/ 4408608 h 6046908"/>
                <a:gd name="connsiteX88-4295" fmla="*/ 3551866 w 4527226"/>
                <a:gd name="connsiteY88-4296" fmla="*/ 4644828 h 6046908"/>
                <a:gd name="connsiteX89-4297" fmla="*/ 3887146 w 4527226"/>
                <a:gd name="connsiteY89-4298" fmla="*/ 5025828 h 6046908"/>
                <a:gd name="connsiteX90-4299" fmla="*/ 4100506 w 4527226"/>
                <a:gd name="connsiteY90-4300" fmla="*/ 5300148 h 6046908"/>
                <a:gd name="connsiteX91-4301" fmla="*/ 4367206 w 4527226"/>
                <a:gd name="connsiteY91-4302" fmla="*/ 5726868 h 6046908"/>
                <a:gd name="connsiteX92-4303" fmla="*/ 4527226 w 4527226"/>
                <a:gd name="connsiteY92-4304" fmla="*/ 6046908 h 6046908"/>
                <a:gd name="connsiteX0-4305" fmla="*/ 701986 w 4527226"/>
                <a:gd name="connsiteY0-4306" fmla="*/ 5002968 h 6046908"/>
                <a:gd name="connsiteX1-4307" fmla="*/ 961066 w 4527226"/>
                <a:gd name="connsiteY1-4308" fmla="*/ 4644828 h 6046908"/>
                <a:gd name="connsiteX2-4309" fmla="*/ 1342066 w 4527226"/>
                <a:gd name="connsiteY2-4310" fmla="*/ 4172388 h 6046908"/>
                <a:gd name="connsiteX3-4311" fmla="*/ 1258246 w 4527226"/>
                <a:gd name="connsiteY3-4312" fmla="*/ 4012368 h 6046908"/>
                <a:gd name="connsiteX4-4313" fmla="*/ 1204906 w 4527226"/>
                <a:gd name="connsiteY4-4314" fmla="*/ 3928548 h 6046908"/>
                <a:gd name="connsiteX5-4315" fmla="*/ 1174426 w 4527226"/>
                <a:gd name="connsiteY5-4316" fmla="*/ 3768528 h 6046908"/>
                <a:gd name="connsiteX6-4317" fmla="*/ 1151566 w 4527226"/>
                <a:gd name="connsiteY6-4318" fmla="*/ 3699948 h 6046908"/>
                <a:gd name="connsiteX7-4319" fmla="*/ 1143946 w 4527226"/>
                <a:gd name="connsiteY7-4320" fmla="*/ 3669468 h 6046908"/>
                <a:gd name="connsiteX8-4321" fmla="*/ 1067746 w 4527226"/>
                <a:gd name="connsiteY8-4322" fmla="*/ 3661848 h 6046908"/>
                <a:gd name="connsiteX9-4323" fmla="*/ 938206 w 4527226"/>
                <a:gd name="connsiteY9-4324" fmla="*/ 3669468 h 6046908"/>
                <a:gd name="connsiteX10-4325" fmla="*/ 831526 w 4527226"/>
                <a:gd name="connsiteY10-4326" fmla="*/ 3692328 h 6046908"/>
                <a:gd name="connsiteX11-4327" fmla="*/ 610546 w 4527226"/>
                <a:gd name="connsiteY11-4328" fmla="*/ 3738048 h 6046908"/>
                <a:gd name="connsiteX12-4329" fmla="*/ 389566 w 4527226"/>
                <a:gd name="connsiteY12-4330" fmla="*/ 3638988 h 6046908"/>
                <a:gd name="connsiteX13-4331" fmla="*/ 381946 w 4527226"/>
                <a:gd name="connsiteY13-4332" fmla="*/ 3326568 h 6046908"/>
                <a:gd name="connsiteX14-4333" fmla="*/ 420046 w 4527226"/>
                <a:gd name="connsiteY14-4334" fmla="*/ 3227508 h 6046908"/>
                <a:gd name="connsiteX15-4335" fmla="*/ 389566 w 4527226"/>
                <a:gd name="connsiteY15-4336" fmla="*/ 3166548 h 6046908"/>
                <a:gd name="connsiteX16-4337" fmla="*/ 351466 w 4527226"/>
                <a:gd name="connsiteY16-4338" fmla="*/ 3105588 h 6046908"/>
                <a:gd name="connsiteX17-4339" fmla="*/ 397186 w 4527226"/>
                <a:gd name="connsiteY17-4340" fmla="*/ 3021768 h 6046908"/>
                <a:gd name="connsiteX18-4341" fmla="*/ 488626 w 4527226"/>
                <a:gd name="connsiteY18-4342" fmla="*/ 2998908 h 6046908"/>
                <a:gd name="connsiteX19-4343" fmla="*/ 471956 w 4527226"/>
                <a:gd name="connsiteY19-4344" fmla="*/ 2942709 h 6046908"/>
                <a:gd name="connsiteX20-4345" fmla="*/ 435286 w 4527226"/>
                <a:gd name="connsiteY20-4346" fmla="*/ 2930328 h 6046908"/>
                <a:gd name="connsiteX21-4347" fmla="*/ 389566 w 4527226"/>
                <a:gd name="connsiteY21-4348" fmla="*/ 2930328 h 6046908"/>
                <a:gd name="connsiteX22-4349" fmla="*/ 314000 w 4527226"/>
                <a:gd name="connsiteY22-4350" fmla="*/ 2893495 h 6046908"/>
                <a:gd name="connsiteX23-4351" fmla="*/ 320986 w 4527226"/>
                <a:gd name="connsiteY23-4352" fmla="*/ 2846508 h 6046908"/>
                <a:gd name="connsiteX24-4353" fmla="*/ 328606 w 4527226"/>
                <a:gd name="connsiteY24-4354" fmla="*/ 2793168 h 6046908"/>
                <a:gd name="connsiteX25-4355" fmla="*/ 313366 w 4527226"/>
                <a:gd name="connsiteY25-4356" fmla="*/ 2732208 h 6046908"/>
                <a:gd name="connsiteX26-4357" fmla="*/ 267646 w 4527226"/>
                <a:gd name="connsiteY26-4358" fmla="*/ 2671248 h 6046908"/>
                <a:gd name="connsiteX27-4359" fmla="*/ 176206 w 4527226"/>
                <a:gd name="connsiteY27-4360" fmla="*/ 2656008 h 6046908"/>
                <a:gd name="connsiteX28-4361" fmla="*/ 54286 w 4527226"/>
                <a:gd name="connsiteY28-4362" fmla="*/ 2610288 h 6046908"/>
                <a:gd name="connsiteX29-4363" fmla="*/ 7931 w 4527226"/>
                <a:gd name="connsiteY29-4364" fmla="*/ 2563298 h 6046908"/>
                <a:gd name="connsiteX30-4365" fmla="*/ 8566 w 4527226"/>
                <a:gd name="connsiteY30-4366" fmla="*/ 2488368 h 6046908"/>
                <a:gd name="connsiteX31-4367" fmla="*/ 92386 w 4527226"/>
                <a:gd name="connsiteY31-4368" fmla="*/ 2335968 h 6046908"/>
                <a:gd name="connsiteX32-4369" fmla="*/ 221926 w 4527226"/>
                <a:gd name="connsiteY32-4370" fmla="*/ 2175948 h 6046908"/>
                <a:gd name="connsiteX33-4371" fmla="*/ 282886 w 4527226"/>
                <a:gd name="connsiteY33-4372" fmla="*/ 2084508 h 6046908"/>
                <a:gd name="connsiteX34-4373" fmla="*/ 328606 w 4527226"/>
                <a:gd name="connsiteY34-4374" fmla="*/ 1977828 h 6046908"/>
                <a:gd name="connsiteX35-4375" fmla="*/ 359086 w 4527226"/>
                <a:gd name="connsiteY35-4376" fmla="*/ 1871148 h 6046908"/>
                <a:gd name="connsiteX36-4377" fmla="*/ 374326 w 4527226"/>
                <a:gd name="connsiteY36-4378" fmla="*/ 1810188 h 6046908"/>
                <a:gd name="connsiteX37-4379" fmla="*/ 343846 w 4527226"/>
                <a:gd name="connsiteY37-4380" fmla="*/ 1756848 h 6046908"/>
                <a:gd name="connsiteX38-4381" fmla="*/ 328606 w 4527226"/>
                <a:gd name="connsiteY38-4382" fmla="*/ 1680648 h 6046908"/>
                <a:gd name="connsiteX39-4383" fmla="*/ 412426 w 4527226"/>
                <a:gd name="connsiteY39-4384" fmla="*/ 1474908 h 6046908"/>
                <a:gd name="connsiteX40-4385" fmla="*/ 442906 w 4527226"/>
                <a:gd name="connsiteY40-4386" fmla="*/ 1307268 h 6046908"/>
                <a:gd name="connsiteX41-4387" fmla="*/ 465766 w 4527226"/>
                <a:gd name="connsiteY41-4388" fmla="*/ 1192968 h 6046908"/>
                <a:gd name="connsiteX42-4389" fmla="*/ 503866 w 4527226"/>
                <a:gd name="connsiteY42-4390" fmla="*/ 1055808 h 6046908"/>
                <a:gd name="connsiteX43-4391" fmla="*/ 557206 w 4527226"/>
                <a:gd name="connsiteY43-4392" fmla="*/ 888168 h 6046908"/>
                <a:gd name="connsiteX44-4393" fmla="*/ 503866 w 4527226"/>
                <a:gd name="connsiteY44-4394" fmla="*/ 888168 h 6046908"/>
                <a:gd name="connsiteX45-4395" fmla="*/ 412426 w 4527226"/>
                <a:gd name="connsiteY45-4396" fmla="*/ 834828 h 6046908"/>
                <a:gd name="connsiteX46-4397" fmla="*/ 328606 w 4527226"/>
                <a:gd name="connsiteY46-4398" fmla="*/ 789108 h 6046908"/>
                <a:gd name="connsiteX47-4399" fmla="*/ 260026 w 4527226"/>
                <a:gd name="connsiteY47-4400" fmla="*/ 773868 h 6046908"/>
                <a:gd name="connsiteX48-4401" fmla="*/ 214306 w 4527226"/>
                <a:gd name="connsiteY48-4402" fmla="*/ 751008 h 6046908"/>
                <a:gd name="connsiteX49-4403" fmla="*/ 260026 w 4527226"/>
                <a:gd name="connsiteY49-4404" fmla="*/ 674808 h 6046908"/>
                <a:gd name="connsiteX50-4405" fmla="*/ 374326 w 4527226"/>
                <a:gd name="connsiteY50-4406" fmla="*/ 606228 h 6046908"/>
                <a:gd name="connsiteX51-4407" fmla="*/ 557206 w 4527226"/>
                <a:gd name="connsiteY51-4408" fmla="*/ 507168 h 6046908"/>
                <a:gd name="connsiteX52-4409" fmla="*/ 656266 w 4527226"/>
                <a:gd name="connsiteY52-4410" fmla="*/ 423348 h 6046908"/>
                <a:gd name="connsiteX53-4411" fmla="*/ 892486 w 4527226"/>
                <a:gd name="connsiteY53-4412" fmla="*/ 232848 h 6046908"/>
                <a:gd name="connsiteX54-4413" fmla="*/ 1174426 w 4527226"/>
                <a:gd name="connsiteY54-4414" fmla="*/ 80448 h 6046908"/>
                <a:gd name="connsiteX55-4415" fmla="*/ 1593526 w 4527226"/>
                <a:gd name="connsiteY55-4416" fmla="*/ 11868 h 6046908"/>
                <a:gd name="connsiteX56-4417" fmla="*/ 1944046 w 4527226"/>
                <a:gd name="connsiteY56-4418" fmla="*/ 4248 h 6046908"/>
                <a:gd name="connsiteX57-4419" fmla="*/ 2172646 w 4527226"/>
                <a:gd name="connsiteY57-4420" fmla="*/ 4248 h 6046908"/>
                <a:gd name="connsiteX58-4421" fmla="*/ 2393626 w 4527226"/>
                <a:gd name="connsiteY58-4422" fmla="*/ 57588 h 6046908"/>
                <a:gd name="connsiteX59-4423" fmla="*/ 2667946 w 4527226"/>
                <a:gd name="connsiteY59-4424" fmla="*/ 133788 h 6046908"/>
                <a:gd name="connsiteX60-4425" fmla="*/ 2820346 w 4527226"/>
                <a:gd name="connsiteY60-4426" fmla="*/ 202368 h 6046908"/>
                <a:gd name="connsiteX61-4427" fmla="*/ 3102286 w 4527226"/>
                <a:gd name="connsiteY61-4428" fmla="*/ 400488 h 6046908"/>
                <a:gd name="connsiteX62-4429" fmla="*/ 3285166 w 4527226"/>
                <a:gd name="connsiteY62-4430" fmla="*/ 651948 h 6046908"/>
                <a:gd name="connsiteX63-4431" fmla="*/ 3407086 w 4527226"/>
                <a:gd name="connsiteY63-4432" fmla="*/ 918648 h 6046908"/>
                <a:gd name="connsiteX64-4433" fmla="*/ 3475666 w 4527226"/>
                <a:gd name="connsiteY64-4434" fmla="*/ 1238688 h 6046908"/>
                <a:gd name="connsiteX65-4435" fmla="*/ 3506146 w 4527226"/>
                <a:gd name="connsiteY65-4436" fmla="*/ 1543488 h 6046908"/>
                <a:gd name="connsiteX66-4437" fmla="*/ 3506146 w 4527226"/>
                <a:gd name="connsiteY66-4438" fmla="*/ 1962588 h 6046908"/>
                <a:gd name="connsiteX67-4439" fmla="*/ 3338506 w 4527226"/>
                <a:gd name="connsiteY67-4440" fmla="*/ 2305488 h 6046908"/>
                <a:gd name="connsiteX68-4441" fmla="*/ 3254686 w 4527226"/>
                <a:gd name="connsiteY68-4442" fmla="*/ 2473128 h 6046908"/>
                <a:gd name="connsiteX69-4443" fmla="*/ 3132766 w 4527226"/>
                <a:gd name="connsiteY69-4444" fmla="*/ 2663628 h 6046908"/>
                <a:gd name="connsiteX70-4445" fmla="*/ 3071806 w 4527226"/>
                <a:gd name="connsiteY70-4446" fmla="*/ 2838888 h 6046908"/>
                <a:gd name="connsiteX71-4447" fmla="*/ 3064186 w 4527226"/>
                <a:gd name="connsiteY71-4448" fmla="*/ 2915088 h 6046908"/>
                <a:gd name="connsiteX72-4449" fmla="*/ 3018466 w 4527226"/>
                <a:gd name="connsiteY72-4450" fmla="*/ 3014148 h 6046908"/>
                <a:gd name="connsiteX73-4451" fmla="*/ 2980366 w 4527226"/>
                <a:gd name="connsiteY73-4452" fmla="*/ 3082728 h 6046908"/>
                <a:gd name="connsiteX74-4453" fmla="*/ 2957506 w 4527226"/>
                <a:gd name="connsiteY74-4454" fmla="*/ 3120828 h 6046908"/>
                <a:gd name="connsiteX75-4455" fmla="*/ 2957506 w 4527226"/>
                <a:gd name="connsiteY75-4456" fmla="*/ 3555168 h 6046908"/>
                <a:gd name="connsiteX76-4457" fmla="*/ 3010846 w 4527226"/>
                <a:gd name="connsiteY76-4458" fmla="*/ 3539928 h 6046908"/>
                <a:gd name="connsiteX77-4459" fmla="*/ 3109906 w 4527226"/>
                <a:gd name="connsiteY77-4460" fmla="*/ 3570408 h 6046908"/>
                <a:gd name="connsiteX78-4461" fmla="*/ 3140386 w 4527226"/>
                <a:gd name="connsiteY78-4462" fmla="*/ 3631368 h 6046908"/>
                <a:gd name="connsiteX79-4463" fmla="*/ 3117526 w 4527226"/>
                <a:gd name="connsiteY79-4464" fmla="*/ 3738048 h 6046908"/>
                <a:gd name="connsiteX80-4465" fmla="*/ 3125146 w 4527226"/>
                <a:gd name="connsiteY80-4466" fmla="*/ 4103808 h 6046908"/>
                <a:gd name="connsiteX81-4467" fmla="*/ 3163246 w 4527226"/>
                <a:gd name="connsiteY81-4468" fmla="*/ 4157148 h 6046908"/>
                <a:gd name="connsiteX82-4469" fmla="*/ 3201346 w 4527226"/>
                <a:gd name="connsiteY82-4470" fmla="*/ 4164768 h 6046908"/>
                <a:gd name="connsiteX83-4471" fmla="*/ 3231826 w 4527226"/>
                <a:gd name="connsiteY83-4472" fmla="*/ 4172388 h 6046908"/>
                <a:gd name="connsiteX84-4473" fmla="*/ 3285166 w 4527226"/>
                <a:gd name="connsiteY84-4474" fmla="*/ 4294308 h 6046908"/>
                <a:gd name="connsiteX85-4475" fmla="*/ 3300406 w 4527226"/>
                <a:gd name="connsiteY85-4476" fmla="*/ 4347648 h 6046908"/>
                <a:gd name="connsiteX86-4477" fmla="*/ 3330886 w 4527226"/>
                <a:gd name="connsiteY86-4478" fmla="*/ 4408608 h 6046908"/>
                <a:gd name="connsiteX87-4479" fmla="*/ 3551866 w 4527226"/>
                <a:gd name="connsiteY87-4480" fmla="*/ 4644828 h 6046908"/>
                <a:gd name="connsiteX88-4481" fmla="*/ 3887146 w 4527226"/>
                <a:gd name="connsiteY88-4482" fmla="*/ 5025828 h 6046908"/>
                <a:gd name="connsiteX89-4483" fmla="*/ 4100506 w 4527226"/>
                <a:gd name="connsiteY89-4484" fmla="*/ 5300148 h 6046908"/>
                <a:gd name="connsiteX90-4485" fmla="*/ 4367206 w 4527226"/>
                <a:gd name="connsiteY90-4486" fmla="*/ 5726868 h 6046908"/>
                <a:gd name="connsiteX91-4487" fmla="*/ 4527226 w 4527226"/>
                <a:gd name="connsiteY91-4488" fmla="*/ 6046908 h 6046908"/>
                <a:gd name="connsiteX0-4489" fmla="*/ 707488 w 4527226"/>
                <a:gd name="connsiteY0-4490" fmla="*/ 5008470 h 6046908"/>
                <a:gd name="connsiteX1-4491" fmla="*/ 961066 w 4527226"/>
                <a:gd name="connsiteY1-4492" fmla="*/ 4644828 h 6046908"/>
                <a:gd name="connsiteX2-4493" fmla="*/ 1342066 w 4527226"/>
                <a:gd name="connsiteY2-4494" fmla="*/ 4172388 h 6046908"/>
                <a:gd name="connsiteX3-4495" fmla="*/ 1258246 w 4527226"/>
                <a:gd name="connsiteY3-4496" fmla="*/ 4012368 h 6046908"/>
                <a:gd name="connsiteX4-4497" fmla="*/ 1204906 w 4527226"/>
                <a:gd name="connsiteY4-4498" fmla="*/ 3928548 h 6046908"/>
                <a:gd name="connsiteX5-4499" fmla="*/ 1174426 w 4527226"/>
                <a:gd name="connsiteY5-4500" fmla="*/ 3768528 h 6046908"/>
                <a:gd name="connsiteX6-4501" fmla="*/ 1151566 w 4527226"/>
                <a:gd name="connsiteY6-4502" fmla="*/ 3699948 h 6046908"/>
                <a:gd name="connsiteX7-4503" fmla="*/ 1143946 w 4527226"/>
                <a:gd name="connsiteY7-4504" fmla="*/ 3669468 h 6046908"/>
                <a:gd name="connsiteX8-4505" fmla="*/ 1067746 w 4527226"/>
                <a:gd name="connsiteY8-4506" fmla="*/ 3661848 h 6046908"/>
                <a:gd name="connsiteX9-4507" fmla="*/ 938206 w 4527226"/>
                <a:gd name="connsiteY9-4508" fmla="*/ 3669468 h 6046908"/>
                <a:gd name="connsiteX10-4509" fmla="*/ 831526 w 4527226"/>
                <a:gd name="connsiteY10-4510" fmla="*/ 3692328 h 6046908"/>
                <a:gd name="connsiteX11-4511" fmla="*/ 610546 w 4527226"/>
                <a:gd name="connsiteY11-4512" fmla="*/ 3738048 h 6046908"/>
                <a:gd name="connsiteX12-4513" fmla="*/ 389566 w 4527226"/>
                <a:gd name="connsiteY12-4514" fmla="*/ 3638988 h 6046908"/>
                <a:gd name="connsiteX13-4515" fmla="*/ 381946 w 4527226"/>
                <a:gd name="connsiteY13-4516" fmla="*/ 3326568 h 6046908"/>
                <a:gd name="connsiteX14-4517" fmla="*/ 420046 w 4527226"/>
                <a:gd name="connsiteY14-4518" fmla="*/ 3227508 h 6046908"/>
                <a:gd name="connsiteX15-4519" fmla="*/ 389566 w 4527226"/>
                <a:gd name="connsiteY15-4520" fmla="*/ 3166548 h 6046908"/>
                <a:gd name="connsiteX16-4521" fmla="*/ 351466 w 4527226"/>
                <a:gd name="connsiteY16-4522" fmla="*/ 3105588 h 6046908"/>
                <a:gd name="connsiteX17-4523" fmla="*/ 397186 w 4527226"/>
                <a:gd name="connsiteY17-4524" fmla="*/ 3021768 h 6046908"/>
                <a:gd name="connsiteX18-4525" fmla="*/ 488626 w 4527226"/>
                <a:gd name="connsiteY18-4526" fmla="*/ 2998908 h 6046908"/>
                <a:gd name="connsiteX19-4527" fmla="*/ 471956 w 4527226"/>
                <a:gd name="connsiteY19-4528" fmla="*/ 2942709 h 6046908"/>
                <a:gd name="connsiteX20-4529" fmla="*/ 435286 w 4527226"/>
                <a:gd name="connsiteY20-4530" fmla="*/ 2930328 h 6046908"/>
                <a:gd name="connsiteX21-4531" fmla="*/ 389566 w 4527226"/>
                <a:gd name="connsiteY21-4532" fmla="*/ 2930328 h 6046908"/>
                <a:gd name="connsiteX22-4533" fmla="*/ 314000 w 4527226"/>
                <a:gd name="connsiteY22-4534" fmla="*/ 2893495 h 6046908"/>
                <a:gd name="connsiteX23-4535" fmla="*/ 320986 w 4527226"/>
                <a:gd name="connsiteY23-4536" fmla="*/ 2846508 h 6046908"/>
                <a:gd name="connsiteX24-4537" fmla="*/ 328606 w 4527226"/>
                <a:gd name="connsiteY24-4538" fmla="*/ 2793168 h 6046908"/>
                <a:gd name="connsiteX25-4539" fmla="*/ 313366 w 4527226"/>
                <a:gd name="connsiteY25-4540" fmla="*/ 2732208 h 6046908"/>
                <a:gd name="connsiteX26-4541" fmla="*/ 267646 w 4527226"/>
                <a:gd name="connsiteY26-4542" fmla="*/ 2671248 h 6046908"/>
                <a:gd name="connsiteX27-4543" fmla="*/ 176206 w 4527226"/>
                <a:gd name="connsiteY27-4544" fmla="*/ 2656008 h 6046908"/>
                <a:gd name="connsiteX28-4545" fmla="*/ 54286 w 4527226"/>
                <a:gd name="connsiteY28-4546" fmla="*/ 2610288 h 6046908"/>
                <a:gd name="connsiteX29-4547" fmla="*/ 7931 w 4527226"/>
                <a:gd name="connsiteY29-4548" fmla="*/ 2563298 h 6046908"/>
                <a:gd name="connsiteX30-4549" fmla="*/ 8566 w 4527226"/>
                <a:gd name="connsiteY30-4550" fmla="*/ 2488368 h 6046908"/>
                <a:gd name="connsiteX31-4551" fmla="*/ 92386 w 4527226"/>
                <a:gd name="connsiteY31-4552" fmla="*/ 2335968 h 6046908"/>
                <a:gd name="connsiteX32-4553" fmla="*/ 221926 w 4527226"/>
                <a:gd name="connsiteY32-4554" fmla="*/ 2175948 h 6046908"/>
                <a:gd name="connsiteX33-4555" fmla="*/ 282886 w 4527226"/>
                <a:gd name="connsiteY33-4556" fmla="*/ 2084508 h 6046908"/>
                <a:gd name="connsiteX34-4557" fmla="*/ 328606 w 4527226"/>
                <a:gd name="connsiteY34-4558" fmla="*/ 1977828 h 6046908"/>
                <a:gd name="connsiteX35-4559" fmla="*/ 359086 w 4527226"/>
                <a:gd name="connsiteY35-4560" fmla="*/ 1871148 h 6046908"/>
                <a:gd name="connsiteX36-4561" fmla="*/ 374326 w 4527226"/>
                <a:gd name="connsiteY36-4562" fmla="*/ 1810188 h 6046908"/>
                <a:gd name="connsiteX37-4563" fmla="*/ 343846 w 4527226"/>
                <a:gd name="connsiteY37-4564" fmla="*/ 1756848 h 6046908"/>
                <a:gd name="connsiteX38-4565" fmla="*/ 328606 w 4527226"/>
                <a:gd name="connsiteY38-4566" fmla="*/ 1680648 h 6046908"/>
                <a:gd name="connsiteX39-4567" fmla="*/ 412426 w 4527226"/>
                <a:gd name="connsiteY39-4568" fmla="*/ 1474908 h 6046908"/>
                <a:gd name="connsiteX40-4569" fmla="*/ 442906 w 4527226"/>
                <a:gd name="connsiteY40-4570" fmla="*/ 1307268 h 6046908"/>
                <a:gd name="connsiteX41-4571" fmla="*/ 465766 w 4527226"/>
                <a:gd name="connsiteY41-4572" fmla="*/ 1192968 h 6046908"/>
                <a:gd name="connsiteX42-4573" fmla="*/ 503866 w 4527226"/>
                <a:gd name="connsiteY42-4574" fmla="*/ 1055808 h 6046908"/>
                <a:gd name="connsiteX43-4575" fmla="*/ 557206 w 4527226"/>
                <a:gd name="connsiteY43-4576" fmla="*/ 888168 h 6046908"/>
                <a:gd name="connsiteX44-4577" fmla="*/ 503866 w 4527226"/>
                <a:gd name="connsiteY44-4578" fmla="*/ 888168 h 6046908"/>
                <a:gd name="connsiteX45-4579" fmla="*/ 412426 w 4527226"/>
                <a:gd name="connsiteY45-4580" fmla="*/ 834828 h 6046908"/>
                <a:gd name="connsiteX46-4581" fmla="*/ 328606 w 4527226"/>
                <a:gd name="connsiteY46-4582" fmla="*/ 789108 h 6046908"/>
                <a:gd name="connsiteX47-4583" fmla="*/ 260026 w 4527226"/>
                <a:gd name="connsiteY47-4584" fmla="*/ 773868 h 6046908"/>
                <a:gd name="connsiteX48-4585" fmla="*/ 214306 w 4527226"/>
                <a:gd name="connsiteY48-4586" fmla="*/ 751008 h 6046908"/>
                <a:gd name="connsiteX49-4587" fmla="*/ 260026 w 4527226"/>
                <a:gd name="connsiteY49-4588" fmla="*/ 674808 h 6046908"/>
                <a:gd name="connsiteX50-4589" fmla="*/ 374326 w 4527226"/>
                <a:gd name="connsiteY50-4590" fmla="*/ 606228 h 6046908"/>
                <a:gd name="connsiteX51-4591" fmla="*/ 557206 w 4527226"/>
                <a:gd name="connsiteY51-4592" fmla="*/ 507168 h 6046908"/>
                <a:gd name="connsiteX52-4593" fmla="*/ 656266 w 4527226"/>
                <a:gd name="connsiteY52-4594" fmla="*/ 423348 h 6046908"/>
                <a:gd name="connsiteX53-4595" fmla="*/ 892486 w 4527226"/>
                <a:gd name="connsiteY53-4596" fmla="*/ 232848 h 6046908"/>
                <a:gd name="connsiteX54-4597" fmla="*/ 1174426 w 4527226"/>
                <a:gd name="connsiteY54-4598" fmla="*/ 80448 h 6046908"/>
                <a:gd name="connsiteX55-4599" fmla="*/ 1593526 w 4527226"/>
                <a:gd name="connsiteY55-4600" fmla="*/ 11868 h 6046908"/>
                <a:gd name="connsiteX56-4601" fmla="*/ 1944046 w 4527226"/>
                <a:gd name="connsiteY56-4602" fmla="*/ 4248 h 6046908"/>
                <a:gd name="connsiteX57-4603" fmla="*/ 2172646 w 4527226"/>
                <a:gd name="connsiteY57-4604" fmla="*/ 4248 h 6046908"/>
                <a:gd name="connsiteX58-4605" fmla="*/ 2393626 w 4527226"/>
                <a:gd name="connsiteY58-4606" fmla="*/ 57588 h 6046908"/>
                <a:gd name="connsiteX59-4607" fmla="*/ 2667946 w 4527226"/>
                <a:gd name="connsiteY59-4608" fmla="*/ 133788 h 6046908"/>
                <a:gd name="connsiteX60-4609" fmla="*/ 2820346 w 4527226"/>
                <a:gd name="connsiteY60-4610" fmla="*/ 202368 h 6046908"/>
                <a:gd name="connsiteX61-4611" fmla="*/ 3102286 w 4527226"/>
                <a:gd name="connsiteY61-4612" fmla="*/ 400488 h 6046908"/>
                <a:gd name="connsiteX62-4613" fmla="*/ 3285166 w 4527226"/>
                <a:gd name="connsiteY62-4614" fmla="*/ 651948 h 6046908"/>
                <a:gd name="connsiteX63-4615" fmla="*/ 3407086 w 4527226"/>
                <a:gd name="connsiteY63-4616" fmla="*/ 918648 h 6046908"/>
                <a:gd name="connsiteX64-4617" fmla="*/ 3475666 w 4527226"/>
                <a:gd name="connsiteY64-4618" fmla="*/ 1238688 h 6046908"/>
                <a:gd name="connsiteX65-4619" fmla="*/ 3506146 w 4527226"/>
                <a:gd name="connsiteY65-4620" fmla="*/ 1543488 h 6046908"/>
                <a:gd name="connsiteX66-4621" fmla="*/ 3506146 w 4527226"/>
                <a:gd name="connsiteY66-4622" fmla="*/ 1962588 h 6046908"/>
                <a:gd name="connsiteX67-4623" fmla="*/ 3338506 w 4527226"/>
                <a:gd name="connsiteY67-4624" fmla="*/ 2305488 h 6046908"/>
                <a:gd name="connsiteX68-4625" fmla="*/ 3254686 w 4527226"/>
                <a:gd name="connsiteY68-4626" fmla="*/ 2473128 h 6046908"/>
                <a:gd name="connsiteX69-4627" fmla="*/ 3132766 w 4527226"/>
                <a:gd name="connsiteY69-4628" fmla="*/ 2663628 h 6046908"/>
                <a:gd name="connsiteX70-4629" fmla="*/ 3071806 w 4527226"/>
                <a:gd name="connsiteY70-4630" fmla="*/ 2838888 h 6046908"/>
                <a:gd name="connsiteX71-4631" fmla="*/ 3064186 w 4527226"/>
                <a:gd name="connsiteY71-4632" fmla="*/ 2915088 h 6046908"/>
                <a:gd name="connsiteX72-4633" fmla="*/ 3018466 w 4527226"/>
                <a:gd name="connsiteY72-4634" fmla="*/ 3014148 h 6046908"/>
                <a:gd name="connsiteX73-4635" fmla="*/ 2980366 w 4527226"/>
                <a:gd name="connsiteY73-4636" fmla="*/ 3082728 h 6046908"/>
                <a:gd name="connsiteX74-4637" fmla="*/ 2957506 w 4527226"/>
                <a:gd name="connsiteY74-4638" fmla="*/ 3120828 h 6046908"/>
                <a:gd name="connsiteX75-4639" fmla="*/ 2957506 w 4527226"/>
                <a:gd name="connsiteY75-4640" fmla="*/ 3555168 h 6046908"/>
                <a:gd name="connsiteX76-4641" fmla="*/ 3010846 w 4527226"/>
                <a:gd name="connsiteY76-4642" fmla="*/ 3539928 h 6046908"/>
                <a:gd name="connsiteX77-4643" fmla="*/ 3109906 w 4527226"/>
                <a:gd name="connsiteY77-4644" fmla="*/ 3570408 h 6046908"/>
                <a:gd name="connsiteX78-4645" fmla="*/ 3140386 w 4527226"/>
                <a:gd name="connsiteY78-4646" fmla="*/ 3631368 h 6046908"/>
                <a:gd name="connsiteX79-4647" fmla="*/ 3117526 w 4527226"/>
                <a:gd name="connsiteY79-4648" fmla="*/ 3738048 h 6046908"/>
                <a:gd name="connsiteX80-4649" fmla="*/ 3125146 w 4527226"/>
                <a:gd name="connsiteY80-4650" fmla="*/ 4103808 h 6046908"/>
                <a:gd name="connsiteX81-4651" fmla="*/ 3163246 w 4527226"/>
                <a:gd name="connsiteY81-4652" fmla="*/ 4157148 h 6046908"/>
                <a:gd name="connsiteX82-4653" fmla="*/ 3201346 w 4527226"/>
                <a:gd name="connsiteY82-4654" fmla="*/ 4164768 h 6046908"/>
                <a:gd name="connsiteX83-4655" fmla="*/ 3231826 w 4527226"/>
                <a:gd name="connsiteY83-4656" fmla="*/ 4172388 h 6046908"/>
                <a:gd name="connsiteX84-4657" fmla="*/ 3285166 w 4527226"/>
                <a:gd name="connsiteY84-4658" fmla="*/ 4294308 h 6046908"/>
                <a:gd name="connsiteX85-4659" fmla="*/ 3300406 w 4527226"/>
                <a:gd name="connsiteY85-4660" fmla="*/ 4347648 h 6046908"/>
                <a:gd name="connsiteX86-4661" fmla="*/ 3330886 w 4527226"/>
                <a:gd name="connsiteY86-4662" fmla="*/ 4408608 h 6046908"/>
                <a:gd name="connsiteX87-4663" fmla="*/ 3551866 w 4527226"/>
                <a:gd name="connsiteY87-4664" fmla="*/ 4644828 h 6046908"/>
                <a:gd name="connsiteX88-4665" fmla="*/ 3887146 w 4527226"/>
                <a:gd name="connsiteY88-4666" fmla="*/ 5025828 h 6046908"/>
                <a:gd name="connsiteX89-4667" fmla="*/ 4100506 w 4527226"/>
                <a:gd name="connsiteY89-4668" fmla="*/ 5300148 h 6046908"/>
                <a:gd name="connsiteX90-4669" fmla="*/ 4367206 w 4527226"/>
                <a:gd name="connsiteY90-4670" fmla="*/ 5726868 h 6046908"/>
                <a:gd name="connsiteX91-4671" fmla="*/ 4527226 w 4527226"/>
                <a:gd name="connsiteY91-4672" fmla="*/ 6046908 h 6046908"/>
                <a:gd name="connsiteX0-4673" fmla="*/ 707488 w 4367206"/>
                <a:gd name="connsiteY0-4674" fmla="*/ 5008470 h 5726868"/>
                <a:gd name="connsiteX1-4675" fmla="*/ 961066 w 4367206"/>
                <a:gd name="connsiteY1-4676" fmla="*/ 4644828 h 5726868"/>
                <a:gd name="connsiteX2-4677" fmla="*/ 1342066 w 4367206"/>
                <a:gd name="connsiteY2-4678" fmla="*/ 4172388 h 5726868"/>
                <a:gd name="connsiteX3-4679" fmla="*/ 1258246 w 4367206"/>
                <a:gd name="connsiteY3-4680" fmla="*/ 4012368 h 5726868"/>
                <a:gd name="connsiteX4-4681" fmla="*/ 1204906 w 4367206"/>
                <a:gd name="connsiteY4-4682" fmla="*/ 3928548 h 5726868"/>
                <a:gd name="connsiteX5-4683" fmla="*/ 1174426 w 4367206"/>
                <a:gd name="connsiteY5-4684" fmla="*/ 3768528 h 5726868"/>
                <a:gd name="connsiteX6-4685" fmla="*/ 1151566 w 4367206"/>
                <a:gd name="connsiteY6-4686" fmla="*/ 3699948 h 5726868"/>
                <a:gd name="connsiteX7-4687" fmla="*/ 1143946 w 4367206"/>
                <a:gd name="connsiteY7-4688" fmla="*/ 3669468 h 5726868"/>
                <a:gd name="connsiteX8-4689" fmla="*/ 1067746 w 4367206"/>
                <a:gd name="connsiteY8-4690" fmla="*/ 3661848 h 5726868"/>
                <a:gd name="connsiteX9-4691" fmla="*/ 938206 w 4367206"/>
                <a:gd name="connsiteY9-4692" fmla="*/ 3669468 h 5726868"/>
                <a:gd name="connsiteX10-4693" fmla="*/ 831526 w 4367206"/>
                <a:gd name="connsiteY10-4694" fmla="*/ 3692328 h 5726868"/>
                <a:gd name="connsiteX11-4695" fmla="*/ 610546 w 4367206"/>
                <a:gd name="connsiteY11-4696" fmla="*/ 3738048 h 5726868"/>
                <a:gd name="connsiteX12-4697" fmla="*/ 389566 w 4367206"/>
                <a:gd name="connsiteY12-4698" fmla="*/ 3638988 h 5726868"/>
                <a:gd name="connsiteX13-4699" fmla="*/ 381946 w 4367206"/>
                <a:gd name="connsiteY13-4700" fmla="*/ 3326568 h 5726868"/>
                <a:gd name="connsiteX14-4701" fmla="*/ 420046 w 4367206"/>
                <a:gd name="connsiteY14-4702" fmla="*/ 3227508 h 5726868"/>
                <a:gd name="connsiteX15-4703" fmla="*/ 389566 w 4367206"/>
                <a:gd name="connsiteY15-4704" fmla="*/ 3166548 h 5726868"/>
                <a:gd name="connsiteX16-4705" fmla="*/ 351466 w 4367206"/>
                <a:gd name="connsiteY16-4706" fmla="*/ 3105588 h 5726868"/>
                <a:gd name="connsiteX17-4707" fmla="*/ 397186 w 4367206"/>
                <a:gd name="connsiteY17-4708" fmla="*/ 3021768 h 5726868"/>
                <a:gd name="connsiteX18-4709" fmla="*/ 488626 w 4367206"/>
                <a:gd name="connsiteY18-4710" fmla="*/ 2998908 h 5726868"/>
                <a:gd name="connsiteX19-4711" fmla="*/ 471956 w 4367206"/>
                <a:gd name="connsiteY19-4712" fmla="*/ 2942709 h 5726868"/>
                <a:gd name="connsiteX20-4713" fmla="*/ 435286 w 4367206"/>
                <a:gd name="connsiteY20-4714" fmla="*/ 2930328 h 5726868"/>
                <a:gd name="connsiteX21-4715" fmla="*/ 389566 w 4367206"/>
                <a:gd name="connsiteY21-4716" fmla="*/ 2930328 h 5726868"/>
                <a:gd name="connsiteX22-4717" fmla="*/ 314000 w 4367206"/>
                <a:gd name="connsiteY22-4718" fmla="*/ 2893495 h 5726868"/>
                <a:gd name="connsiteX23-4719" fmla="*/ 320986 w 4367206"/>
                <a:gd name="connsiteY23-4720" fmla="*/ 2846508 h 5726868"/>
                <a:gd name="connsiteX24-4721" fmla="*/ 328606 w 4367206"/>
                <a:gd name="connsiteY24-4722" fmla="*/ 2793168 h 5726868"/>
                <a:gd name="connsiteX25-4723" fmla="*/ 313366 w 4367206"/>
                <a:gd name="connsiteY25-4724" fmla="*/ 2732208 h 5726868"/>
                <a:gd name="connsiteX26-4725" fmla="*/ 267646 w 4367206"/>
                <a:gd name="connsiteY26-4726" fmla="*/ 2671248 h 5726868"/>
                <a:gd name="connsiteX27-4727" fmla="*/ 176206 w 4367206"/>
                <a:gd name="connsiteY27-4728" fmla="*/ 2656008 h 5726868"/>
                <a:gd name="connsiteX28-4729" fmla="*/ 54286 w 4367206"/>
                <a:gd name="connsiteY28-4730" fmla="*/ 2610288 h 5726868"/>
                <a:gd name="connsiteX29-4731" fmla="*/ 7931 w 4367206"/>
                <a:gd name="connsiteY29-4732" fmla="*/ 2563298 h 5726868"/>
                <a:gd name="connsiteX30-4733" fmla="*/ 8566 w 4367206"/>
                <a:gd name="connsiteY30-4734" fmla="*/ 2488368 h 5726868"/>
                <a:gd name="connsiteX31-4735" fmla="*/ 92386 w 4367206"/>
                <a:gd name="connsiteY31-4736" fmla="*/ 2335968 h 5726868"/>
                <a:gd name="connsiteX32-4737" fmla="*/ 221926 w 4367206"/>
                <a:gd name="connsiteY32-4738" fmla="*/ 2175948 h 5726868"/>
                <a:gd name="connsiteX33-4739" fmla="*/ 282886 w 4367206"/>
                <a:gd name="connsiteY33-4740" fmla="*/ 2084508 h 5726868"/>
                <a:gd name="connsiteX34-4741" fmla="*/ 328606 w 4367206"/>
                <a:gd name="connsiteY34-4742" fmla="*/ 1977828 h 5726868"/>
                <a:gd name="connsiteX35-4743" fmla="*/ 359086 w 4367206"/>
                <a:gd name="connsiteY35-4744" fmla="*/ 1871148 h 5726868"/>
                <a:gd name="connsiteX36-4745" fmla="*/ 374326 w 4367206"/>
                <a:gd name="connsiteY36-4746" fmla="*/ 1810188 h 5726868"/>
                <a:gd name="connsiteX37-4747" fmla="*/ 343846 w 4367206"/>
                <a:gd name="connsiteY37-4748" fmla="*/ 1756848 h 5726868"/>
                <a:gd name="connsiteX38-4749" fmla="*/ 328606 w 4367206"/>
                <a:gd name="connsiteY38-4750" fmla="*/ 1680648 h 5726868"/>
                <a:gd name="connsiteX39-4751" fmla="*/ 412426 w 4367206"/>
                <a:gd name="connsiteY39-4752" fmla="*/ 1474908 h 5726868"/>
                <a:gd name="connsiteX40-4753" fmla="*/ 442906 w 4367206"/>
                <a:gd name="connsiteY40-4754" fmla="*/ 1307268 h 5726868"/>
                <a:gd name="connsiteX41-4755" fmla="*/ 465766 w 4367206"/>
                <a:gd name="connsiteY41-4756" fmla="*/ 1192968 h 5726868"/>
                <a:gd name="connsiteX42-4757" fmla="*/ 503866 w 4367206"/>
                <a:gd name="connsiteY42-4758" fmla="*/ 1055808 h 5726868"/>
                <a:gd name="connsiteX43-4759" fmla="*/ 557206 w 4367206"/>
                <a:gd name="connsiteY43-4760" fmla="*/ 888168 h 5726868"/>
                <a:gd name="connsiteX44-4761" fmla="*/ 503866 w 4367206"/>
                <a:gd name="connsiteY44-4762" fmla="*/ 888168 h 5726868"/>
                <a:gd name="connsiteX45-4763" fmla="*/ 412426 w 4367206"/>
                <a:gd name="connsiteY45-4764" fmla="*/ 834828 h 5726868"/>
                <a:gd name="connsiteX46-4765" fmla="*/ 328606 w 4367206"/>
                <a:gd name="connsiteY46-4766" fmla="*/ 789108 h 5726868"/>
                <a:gd name="connsiteX47-4767" fmla="*/ 260026 w 4367206"/>
                <a:gd name="connsiteY47-4768" fmla="*/ 773868 h 5726868"/>
                <a:gd name="connsiteX48-4769" fmla="*/ 214306 w 4367206"/>
                <a:gd name="connsiteY48-4770" fmla="*/ 751008 h 5726868"/>
                <a:gd name="connsiteX49-4771" fmla="*/ 260026 w 4367206"/>
                <a:gd name="connsiteY49-4772" fmla="*/ 674808 h 5726868"/>
                <a:gd name="connsiteX50-4773" fmla="*/ 374326 w 4367206"/>
                <a:gd name="connsiteY50-4774" fmla="*/ 606228 h 5726868"/>
                <a:gd name="connsiteX51-4775" fmla="*/ 557206 w 4367206"/>
                <a:gd name="connsiteY51-4776" fmla="*/ 507168 h 5726868"/>
                <a:gd name="connsiteX52-4777" fmla="*/ 656266 w 4367206"/>
                <a:gd name="connsiteY52-4778" fmla="*/ 423348 h 5726868"/>
                <a:gd name="connsiteX53-4779" fmla="*/ 892486 w 4367206"/>
                <a:gd name="connsiteY53-4780" fmla="*/ 232848 h 5726868"/>
                <a:gd name="connsiteX54-4781" fmla="*/ 1174426 w 4367206"/>
                <a:gd name="connsiteY54-4782" fmla="*/ 80448 h 5726868"/>
                <a:gd name="connsiteX55-4783" fmla="*/ 1593526 w 4367206"/>
                <a:gd name="connsiteY55-4784" fmla="*/ 11868 h 5726868"/>
                <a:gd name="connsiteX56-4785" fmla="*/ 1944046 w 4367206"/>
                <a:gd name="connsiteY56-4786" fmla="*/ 4248 h 5726868"/>
                <a:gd name="connsiteX57-4787" fmla="*/ 2172646 w 4367206"/>
                <a:gd name="connsiteY57-4788" fmla="*/ 4248 h 5726868"/>
                <a:gd name="connsiteX58-4789" fmla="*/ 2393626 w 4367206"/>
                <a:gd name="connsiteY58-4790" fmla="*/ 57588 h 5726868"/>
                <a:gd name="connsiteX59-4791" fmla="*/ 2667946 w 4367206"/>
                <a:gd name="connsiteY59-4792" fmla="*/ 133788 h 5726868"/>
                <a:gd name="connsiteX60-4793" fmla="*/ 2820346 w 4367206"/>
                <a:gd name="connsiteY60-4794" fmla="*/ 202368 h 5726868"/>
                <a:gd name="connsiteX61-4795" fmla="*/ 3102286 w 4367206"/>
                <a:gd name="connsiteY61-4796" fmla="*/ 400488 h 5726868"/>
                <a:gd name="connsiteX62-4797" fmla="*/ 3285166 w 4367206"/>
                <a:gd name="connsiteY62-4798" fmla="*/ 651948 h 5726868"/>
                <a:gd name="connsiteX63-4799" fmla="*/ 3407086 w 4367206"/>
                <a:gd name="connsiteY63-4800" fmla="*/ 918648 h 5726868"/>
                <a:gd name="connsiteX64-4801" fmla="*/ 3475666 w 4367206"/>
                <a:gd name="connsiteY64-4802" fmla="*/ 1238688 h 5726868"/>
                <a:gd name="connsiteX65-4803" fmla="*/ 3506146 w 4367206"/>
                <a:gd name="connsiteY65-4804" fmla="*/ 1543488 h 5726868"/>
                <a:gd name="connsiteX66-4805" fmla="*/ 3506146 w 4367206"/>
                <a:gd name="connsiteY66-4806" fmla="*/ 1962588 h 5726868"/>
                <a:gd name="connsiteX67-4807" fmla="*/ 3338506 w 4367206"/>
                <a:gd name="connsiteY67-4808" fmla="*/ 2305488 h 5726868"/>
                <a:gd name="connsiteX68-4809" fmla="*/ 3254686 w 4367206"/>
                <a:gd name="connsiteY68-4810" fmla="*/ 2473128 h 5726868"/>
                <a:gd name="connsiteX69-4811" fmla="*/ 3132766 w 4367206"/>
                <a:gd name="connsiteY69-4812" fmla="*/ 2663628 h 5726868"/>
                <a:gd name="connsiteX70-4813" fmla="*/ 3071806 w 4367206"/>
                <a:gd name="connsiteY70-4814" fmla="*/ 2838888 h 5726868"/>
                <a:gd name="connsiteX71-4815" fmla="*/ 3064186 w 4367206"/>
                <a:gd name="connsiteY71-4816" fmla="*/ 2915088 h 5726868"/>
                <a:gd name="connsiteX72-4817" fmla="*/ 3018466 w 4367206"/>
                <a:gd name="connsiteY72-4818" fmla="*/ 3014148 h 5726868"/>
                <a:gd name="connsiteX73-4819" fmla="*/ 2980366 w 4367206"/>
                <a:gd name="connsiteY73-4820" fmla="*/ 3082728 h 5726868"/>
                <a:gd name="connsiteX74-4821" fmla="*/ 2957506 w 4367206"/>
                <a:gd name="connsiteY74-4822" fmla="*/ 3120828 h 5726868"/>
                <a:gd name="connsiteX75-4823" fmla="*/ 2957506 w 4367206"/>
                <a:gd name="connsiteY75-4824" fmla="*/ 3555168 h 5726868"/>
                <a:gd name="connsiteX76-4825" fmla="*/ 3010846 w 4367206"/>
                <a:gd name="connsiteY76-4826" fmla="*/ 3539928 h 5726868"/>
                <a:gd name="connsiteX77-4827" fmla="*/ 3109906 w 4367206"/>
                <a:gd name="connsiteY77-4828" fmla="*/ 3570408 h 5726868"/>
                <a:gd name="connsiteX78-4829" fmla="*/ 3140386 w 4367206"/>
                <a:gd name="connsiteY78-4830" fmla="*/ 3631368 h 5726868"/>
                <a:gd name="connsiteX79-4831" fmla="*/ 3117526 w 4367206"/>
                <a:gd name="connsiteY79-4832" fmla="*/ 3738048 h 5726868"/>
                <a:gd name="connsiteX80-4833" fmla="*/ 3125146 w 4367206"/>
                <a:gd name="connsiteY80-4834" fmla="*/ 4103808 h 5726868"/>
                <a:gd name="connsiteX81-4835" fmla="*/ 3163246 w 4367206"/>
                <a:gd name="connsiteY81-4836" fmla="*/ 4157148 h 5726868"/>
                <a:gd name="connsiteX82-4837" fmla="*/ 3201346 w 4367206"/>
                <a:gd name="connsiteY82-4838" fmla="*/ 4164768 h 5726868"/>
                <a:gd name="connsiteX83-4839" fmla="*/ 3231826 w 4367206"/>
                <a:gd name="connsiteY83-4840" fmla="*/ 4172388 h 5726868"/>
                <a:gd name="connsiteX84-4841" fmla="*/ 3285166 w 4367206"/>
                <a:gd name="connsiteY84-4842" fmla="*/ 4294308 h 5726868"/>
                <a:gd name="connsiteX85-4843" fmla="*/ 3300406 w 4367206"/>
                <a:gd name="connsiteY85-4844" fmla="*/ 4347648 h 5726868"/>
                <a:gd name="connsiteX86-4845" fmla="*/ 3330886 w 4367206"/>
                <a:gd name="connsiteY86-4846" fmla="*/ 4408608 h 5726868"/>
                <a:gd name="connsiteX87-4847" fmla="*/ 3551866 w 4367206"/>
                <a:gd name="connsiteY87-4848" fmla="*/ 4644828 h 5726868"/>
                <a:gd name="connsiteX88-4849" fmla="*/ 3887146 w 4367206"/>
                <a:gd name="connsiteY88-4850" fmla="*/ 5025828 h 5726868"/>
                <a:gd name="connsiteX89-4851" fmla="*/ 4100506 w 4367206"/>
                <a:gd name="connsiteY89-4852" fmla="*/ 5300148 h 5726868"/>
                <a:gd name="connsiteX90-4853" fmla="*/ 4367206 w 4367206"/>
                <a:gd name="connsiteY90-4854" fmla="*/ 5726868 h 5726868"/>
                <a:gd name="connsiteX0-4855" fmla="*/ 707488 w 4100506"/>
                <a:gd name="connsiteY0-4856" fmla="*/ 5008470 h 5300148"/>
                <a:gd name="connsiteX1-4857" fmla="*/ 961066 w 4100506"/>
                <a:gd name="connsiteY1-4858" fmla="*/ 4644828 h 5300148"/>
                <a:gd name="connsiteX2-4859" fmla="*/ 1342066 w 4100506"/>
                <a:gd name="connsiteY2-4860" fmla="*/ 4172388 h 5300148"/>
                <a:gd name="connsiteX3-4861" fmla="*/ 1258246 w 4100506"/>
                <a:gd name="connsiteY3-4862" fmla="*/ 4012368 h 5300148"/>
                <a:gd name="connsiteX4-4863" fmla="*/ 1204906 w 4100506"/>
                <a:gd name="connsiteY4-4864" fmla="*/ 3928548 h 5300148"/>
                <a:gd name="connsiteX5-4865" fmla="*/ 1174426 w 4100506"/>
                <a:gd name="connsiteY5-4866" fmla="*/ 3768528 h 5300148"/>
                <a:gd name="connsiteX6-4867" fmla="*/ 1151566 w 4100506"/>
                <a:gd name="connsiteY6-4868" fmla="*/ 3699948 h 5300148"/>
                <a:gd name="connsiteX7-4869" fmla="*/ 1143946 w 4100506"/>
                <a:gd name="connsiteY7-4870" fmla="*/ 3669468 h 5300148"/>
                <a:gd name="connsiteX8-4871" fmla="*/ 1067746 w 4100506"/>
                <a:gd name="connsiteY8-4872" fmla="*/ 3661848 h 5300148"/>
                <a:gd name="connsiteX9-4873" fmla="*/ 938206 w 4100506"/>
                <a:gd name="connsiteY9-4874" fmla="*/ 3669468 h 5300148"/>
                <a:gd name="connsiteX10-4875" fmla="*/ 831526 w 4100506"/>
                <a:gd name="connsiteY10-4876" fmla="*/ 3692328 h 5300148"/>
                <a:gd name="connsiteX11-4877" fmla="*/ 610546 w 4100506"/>
                <a:gd name="connsiteY11-4878" fmla="*/ 3738048 h 5300148"/>
                <a:gd name="connsiteX12-4879" fmla="*/ 389566 w 4100506"/>
                <a:gd name="connsiteY12-4880" fmla="*/ 3638988 h 5300148"/>
                <a:gd name="connsiteX13-4881" fmla="*/ 381946 w 4100506"/>
                <a:gd name="connsiteY13-4882" fmla="*/ 3326568 h 5300148"/>
                <a:gd name="connsiteX14-4883" fmla="*/ 420046 w 4100506"/>
                <a:gd name="connsiteY14-4884" fmla="*/ 3227508 h 5300148"/>
                <a:gd name="connsiteX15-4885" fmla="*/ 389566 w 4100506"/>
                <a:gd name="connsiteY15-4886" fmla="*/ 3166548 h 5300148"/>
                <a:gd name="connsiteX16-4887" fmla="*/ 351466 w 4100506"/>
                <a:gd name="connsiteY16-4888" fmla="*/ 3105588 h 5300148"/>
                <a:gd name="connsiteX17-4889" fmla="*/ 397186 w 4100506"/>
                <a:gd name="connsiteY17-4890" fmla="*/ 3021768 h 5300148"/>
                <a:gd name="connsiteX18-4891" fmla="*/ 488626 w 4100506"/>
                <a:gd name="connsiteY18-4892" fmla="*/ 2998908 h 5300148"/>
                <a:gd name="connsiteX19-4893" fmla="*/ 471956 w 4100506"/>
                <a:gd name="connsiteY19-4894" fmla="*/ 2942709 h 5300148"/>
                <a:gd name="connsiteX20-4895" fmla="*/ 435286 w 4100506"/>
                <a:gd name="connsiteY20-4896" fmla="*/ 2930328 h 5300148"/>
                <a:gd name="connsiteX21-4897" fmla="*/ 389566 w 4100506"/>
                <a:gd name="connsiteY21-4898" fmla="*/ 2930328 h 5300148"/>
                <a:gd name="connsiteX22-4899" fmla="*/ 314000 w 4100506"/>
                <a:gd name="connsiteY22-4900" fmla="*/ 2893495 h 5300148"/>
                <a:gd name="connsiteX23-4901" fmla="*/ 320986 w 4100506"/>
                <a:gd name="connsiteY23-4902" fmla="*/ 2846508 h 5300148"/>
                <a:gd name="connsiteX24-4903" fmla="*/ 328606 w 4100506"/>
                <a:gd name="connsiteY24-4904" fmla="*/ 2793168 h 5300148"/>
                <a:gd name="connsiteX25-4905" fmla="*/ 313366 w 4100506"/>
                <a:gd name="connsiteY25-4906" fmla="*/ 2732208 h 5300148"/>
                <a:gd name="connsiteX26-4907" fmla="*/ 267646 w 4100506"/>
                <a:gd name="connsiteY26-4908" fmla="*/ 2671248 h 5300148"/>
                <a:gd name="connsiteX27-4909" fmla="*/ 176206 w 4100506"/>
                <a:gd name="connsiteY27-4910" fmla="*/ 2656008 h 5300148"/>
                <a:gd name="connsiteX28-4911" fmla="*/ 54286 w 4100506"/>
                <a:gd name="connsiteY28-4912" fmla="*/ 2610288 h 5300148"/>
                <a:gd name="connsiteX29-4913" fmla="*/ 7931 w 4100506"/>
                <a:gd name="connsiteY29-4914" fmla="*/ 2563298 h 5300148"/>
                <a:gd name="connsiteX30-4915" fmla="*/ 8566 w 4100506"/>
                <a:gd name="connsiteY30-4916" fmla="*/ 2488368 h 5300148"/>
                <a:gd name="connsiteX31-4917" fmla="*/ 92386 w 4100506"/>
                <a:gd name="connsiteY31-4918" fmla="*/ 2335968 h 5300148"/>
                <a:gd name="connsiteX32-4919" fmla="*/ 221926 w 4100506"/>
                <a:gd name="connsiteY32-4920" fmla="*/ 2175948 h 5300148"/>
                <a:gd name="connsiteX33-4921" fmla="*/ 282886 w 4100506"/>
                <a:gd name="connsiteY33-4922" fmla="*/ 2084508 h 5300148"/>
                <a:gd name="connsiteX34-4923" fmla="*/ 328606 w 4100506"/>
                <a:gd name="connsiteY34-4924" fmla="*/ 1977828 h 5300148"/>
                <a:gd name="connsiteX35-4925" fmla="*/ 359086 w 4100506"/>
                <a:gd name="connsiteY35-4926" fmla="*/ 1871148 h 5300148"/>
                <a:gd name="connsiteX36-4927" fmla="*/ 374326 w 4100506"/>
                <a:gd name="connsiteY36-4928" fmla="*/ 1810188 h 5300148"/>
                <a:gd name="connsiteX37-4929" fmla="*/ 343846 w 4100506"/>
                <a:gd name="connsiteY37-4930" fmla="*/ 1756848 h 5300148"/>
                <a:gd name="connsiteX38-4931" fmla="*/ 328606 w 4100506"/>
                <a:gd name="connsiteY38-4932" fmla="*/ 1680648 h 5300148"/>
                <a:gd name="connsiteX39-4933" fmla="*/ 412426 w 4100506"/>
                <a:gd name="connsiteY39-4934" fmla="*/ 1474908 h 5300148"/>
                <a:gd name="connsiteX40-4935" fmla="*/ 442906 w 4100506"/>
                <a:gd name="connsiteY40-4936" fmla="*/ 1307268 h 5300148"/>
                <a:gd name="connsiteX41-4937" fmla="*/ 465766 w 4100506"/>
                <a:gd name="connsiteY41-4938" fmla="*/ 1192968 h 5300148"/>
                <a:gd name="connsiteX42-4939" fmla="*/ 503866 w 4100506"/>
                <a:gd name="connsiteY42-4940" fmla="*/ 1055808 h 5300148"/>
                <a:gd name="connsiteX43-4941" fmla="*/ 557206 w 4100506"/>
                <a:gd name="connsiteY43-4942" fmla="*/ 888168 h 5300148"/>
                <a:gd name="connsiteX44-4943" fmla="*/ 503866 w 4100506"/>
                <a:gd name="connsiteY44-4944" fmla="*/ 888168 h 5300148"/>
                <a:gd name="connsiteX45-4945" fmla="*/ 412426 w 4100506"/>
                <a:gd name="connsiteY45-4946" fmla="*/ 834828 h 5300148"/>
                <a:gd name="connsiteX46-4947" fmla="*/ 328606 w 4100506"/>
                <a:gd name="connsiteY46-4948" fmla="*/ 789108 h 5300148"/>
                <a:gd name="connsiteX47-4949" fmla="*/ 260026 w 4100506"/>
                <a:gd name="connsiteY47-4950" fmla="*/ 773868 h 5300148"/>
                <a:gd name="connsiteX48-4951" fmla="*/ 214306 w 4100506"/>
                <a:gd name="connsiteY48-4952" fmla="*/ 751008 h 5300148"/>
                <a:gd name="connsiteX49-4953" fmla="*/ 260026 w 4100506"/>
                <a:gd name="connsiteY49-4954" fmla="*/ 674808 h 5300148"/>
                <a:gd name="connsiteX50-4955" fmla="*/ 374326 w 4100506"/>
                <a:gd name="connsiteY50-4956" fmla="*/ 606228 h 5300148"/>
                <a:gd name="connsiteX51-4957" fmla="*/ 557206 w 4100506"/>
                <a:gd name="connsiteY51-4958" fmla="*/ 507168 h 5300148"/>
                <a:gd name="connsiteX52-4959" fmla="*/ 656266 w 4100506"/>
                <a:gd name="connsiteY52-4960" fmla="*/ 423348 h 5300148"/>
                <a:gd name="connsiteX53-4961" fmla="*/ 892486 w 4100506"/>
                <a:gd name="connsiteY53-4962" fmla="*/ 232848 h 5300148"/>
                <a:gd name="connsiteX54-4963" fmla="*/ 1174426 w 4100506"/>
                <a:gd name="connsiteY54-4964" fmla="*/ 80448 h 5300148"/>
                <a:gd name="connsiteX55-4965" fmla="*/ 1593526 w 4100506"/>
                <a:gd name="connsiteY55-4966" fmla="*/ 11868 h 5300148"/>
                <a:gd name="connsiteX56-4967" fmla="*/ 1944046 w 4100506"/>
                <a:gd name="connsiteY56-4968" fmla="*/ 4248 h 5300148"/>
                <a:gd name="connsiteX57-4969" fmla="*/ 2172646 w 4100506"/>
                <a:gd name="connsiteY57-4970" fmla="*/ 4248 h 5300148"/>
                <a:gd name="connsiteX58-4971" fmla="*/ 2393626 w 4100506"/>
                <a:gd name="connsiteY58-4972" fmla="*/ 57588 h 5300148"/>
                <a:gd name="connsiteX59-4973" fmla="*/ 2667946 w 4100506"/>
                <a:gd name="connsiteY59-4974" fmla="*/ 133788 h 5300148"/>
                <a:gd name="connsiteX60-4975" fmla="*/ 2820346 w 4100506"/>
                <a:gd name="connsiteY60-4976" fmla="*/ 202368 h 5300148"/>
                <a:gd name="connsiteX61-4977" fmla="*/ 3102286 w 4100506"/>
                <a:gd name="connsiteY61-4978" fmla="*/ 400488 h 5300148"/>
                <a:gd name="connsiteX62-4979" fmla="*/ 3285166 w 4100506"/>
                <a:gd name="connsiteY62-4980" fmla="*/ 651948 h 5300148"/>
                <a:gd name="connsiteX63-4981" fmla="*/ 3407086 w 4100506"/>
                <a:gd name="connsiteY63-4982" fmla="*/ 918648 h 5300148"/>
                <a:gd name="connsiteX64-4983" fmla="*/ 3475666 w 4100506"/>
                <a:gd name="connsiteY64-4984" fmla="*/ 1238688 h 5300148"/>
                <a:gd name="connsiteX65-4985" fmla="*/ 3506146 w 4100506"/>
                <a:gd name="connsiteY65-4986" fmla="*/ 1543488 h 5300148"/>
                <a:gd name="connsiteX66-4987" fmla="*/ 3506146 w 4100506"/>
                <a:gd name="connsiteY66-4988" fmla="*/ 1962588 h 5300148"/>
                <a:gd name="connsiteX67-4989" fmla="*/ 3338506 w 4100506"/>
                <a:gd name="connsiteY67-4990" fmla="*/ 2305488 h 5300148"/>
                <a:gd name="connsiteX68-4991" fmla="*/ 3254686 w 4100506"/>
                <a:gd name="connsiteY68-4992" fmla="*/ 2473128 h 5300148"/>
                <a:gd name="connsiteX69-4993" fmla="*/ 3132766 w 4100506"/>
                <a:gd name="connsiteY69-4994" fmla="*/ 2663628 h 5300148"/>
                <a:gd name="connsiteX70-4995" fmla="*/ 3071806 w 4100506"/>
                <a:gd name="connsiteY70-4996" fmla="*/ 2838888 h 5300148"/>
                <a:gd name="connsiteX71-4997" fmla="*/ 3064186 w 4100506"/>
                <a:gd name="connsiteY71-4998" fmla="*/ 2915088 h 5300148"/>
                <a:gd name="connsiteX72-4999" fmla="*/ 3018466 w 4100506"/>
                <a:gd name="connsiteY72-5000" fmla="*/ 3014148 h 5300148"/>
                <a:gd name="connsiteX73-5001" fmla="*/ 2980366 w 4100506"/>
                <a:gd name="connsiteY73-5002" fmla="*/ 3082728 h 5300148"/>
                <a:gd name="connsiteX74-5003" fmla="*/ 2957506 w 4100506"/>
                <a:gd name="connsiteY74-5004" fmla="*/ 3120828 h 5300148"/>
                <a:gd name="connsiteX75-5005" fmla="*/ 2957506 w 4100506"/>
                <a:gd name="connsiteY75-5006" fmla="*/ 3555168 h 5300148"/>
                <a:gd name="connsiteX76-5007" fmla="*/ 3010846 w 4100506"/>
                <a:gd name="connsiteY76-5008" fmla="*/ 3539928 h 5300148"/>
                <a:gd name="connsiteX77-5009" fmla="*/ 3109906 w 4100506"/>
                <a:gd name="connsiteY77-5010" fmla="*/ 3570408 h 5300148"/>
                <a:gd name="connsiteX78-5011" fmla="*/ 3140386 w 4100506"/>
                <a:gd name="connsiteY78-5012" fmla="*/ 3631368 h 5300148"/>
                <a:gd name="connsiteX79-5013" fmla="*/ 3117526 w 4100506"/>
                <a:gd name="connsiteY79-5014" fmla="*/ 3738048 h 5300148"/>
                <a:gd name="connsiteX80-5015" fmla="*/ 3125146 w 4100506"/>
                <a:gd name="connsiteY80-5016" fmla="*/ 4103808 h 5300148"/>
                <a:gd name="connsiteX81-5017" fmla="*/ 3163246 w 4100506"/>
                <a:gd name="connsiteY81-5018" fmla="*/ 4157148 h 5300148"/>
                <a:gd name="connsiteX82-5019" fmla="*/ 3201346 w 4100506"/>
                <a:gd name="connsiteY82-5020" fmla="*/ 4164768 h 5300148"/>
                <a:gd name="connsiteX83-5021" fmla="*/ 3231826 w 4100506"/>
                <a:gd name="connsiteY83-5022" fmla="*/ 4172388 h 5300148"/>
                <a:gd name="connsiteX84-5023" fmla="*/ 3285166 w 4100506"/>
                <a:gd name="connsiteY84-5024" fmla="*/ 4294308 h 5300148"/>
                <a:gd name="connsiteX85-5025" fmla="*/ 3300406 w 4100506"/>
                <a:gd name="connsiteY85-5026" fmla="*/ 4347648 h 5300148"/>
                <a:gd name="connsiteX86-5027" fmla="*/ 3330886 w 4100506"/>
                <a:gd name="connsiteY86-5028" fmla="*/ 4408608 h 5300148"/>
                <a:gd name="connsiteX87-5029" fmla="*/ 3551866 w 4100506"/>
                <a:gd name="connsiteY87-5030" fmla="*/ 4644828 h 5300148"/>
                <a:gd name="connsiteX88-5031" fmla="*/ 3887146 w 4100506"/>
                <a:gd name="connsiteY88-5032" fmla="*/ 5025828 h 5300148"/>
                <a:gd name="connsiteX89-5033" fmla="*/ 4100506 w 4100506"/>
                <a:gd name="connsiteY89-5034" fmla="*/ 5300148 h 5300148"/>
                <a:gd name="connsiteX0-5035" fmla="*/ 707488 w 3887146"/>
                <a:gd name="connsiteY0-5036" fmla="*/ 5008470 h 5025828"/>
                <a:gd name="connsiteX1-5037" fmla="*/ 961066 w 3887146"/>
                <a:gd name="connsiteY1-5038" fmla="*/ 4644828 h 5025828"/>
                <a:gd name="connsiteX2-5039" fmla="*/ 1342066 w 3887146"/>
                <a:gd name="connsiteY2-5040" fmla="*/ 4172388 h 5025828"/>
                <a:gd name="connsiteX3-5041" fmla="*/ 1258246 w 3887146"/>
                <a:gd name="connsiteY3-5042" fmla="*/ 4012368 h 5025828"/>
                <a:gd name="connsiteX4-5043" fmla="*/ 1204906 w 3887146"/>
                <a:gd name="connsiteY4-5044" fmla="*/ 3928548 h 5025828"/>
                <a:gd name="connsiteX5-5045" fmla="*/ 1174426 w 3887146"/>
                <a:gd name="connsiteY5-5046" fmla="*/ 3768528 h 5025828"/>
                <a:gd name="connsiteX6-5047" fmla="*/ 1151566 w 3887146"/>
                <a:gd name="connsiteY6-5048" fmla="*/ 3699948 h 5025828"/>
                <a:gd name="connsiteX7-5049" fmla="*/ 1143946 w 3887146"/>
                <a:gd name="connsiteY7-5050" fmla="*/ 3669468 h 5025828"/>
                <a:gd name="connsiteX8-5051" fmla="*/ 1067746 w 3887146"/>
                <a:gd name="connsiteY8-5052" fmla="*/ 3661848 h 5025828"/>
                <a:gd name="connsiteX9-5053" fmla="*/ 938206 w 3887146"/>
                <a:gd name="connsiteY9-5054" fmla="*/ 3669468 h 5025828"/>
                <a:gd name="connsiteX10-5055" fmla="*/ 831526 w 3887146"/>
                <a:gd name="connsiteY10-5056" fmla="*/ 3692328 h 5025828"/>
                <a:gd name="connsiteX11-5057" fmla="*/ 610546 w 3887146"/>
                <a:gd name="connsiteY11-5058" fmla="*/ 3738048 h 5025828"/>
                <a:gd name="connsiteX12-5059" fmla="*/ 389566 w 3887146"/>
                <a:gd name="connsiteY12-5060" fmla="*/ 3638988 h 5025828"/>
                <a:gd name="connsiteX13-5061" fmla="*/ 381946 w 3887146"/>
                <a:gd name="connsiteY13-5062" fmla="*/ 3326568 h 5025828"/>
                <a:gd name="connsiteX14-5063" fmla="*/ 420046 w 3887146"/>
                <a:gd name="connsiteY14-5064" fmla="*/ 3227508 h 5025828"/>
                <a:gd name="connsiteX15-5065" fmla="*/ 389566 w 3887146"/>
                <a:gd name="connsiteY15-5066" fmla="*/ 3166548 h 5025828"/>
                <a:gd name="connsiteX16-5067" fmla="*/ 351466 w 3887146"/>
                <a:gd name="connsiteY16-5068" fmla="*/ 3105588 h 5025828"/>
                <a:gd name="connsiteX17-5069" fmla="*/ 397186 w 3887146"/>
                <a:gd name="connsiteY17-5070" fmla="*/ 3021768 h 5025828"/>
                <a:gd name="connsiteX18-5071" fmla="*/ 488626 w 3887146"/>
                <a:gd name="connsiteY18-5072" fmla="*/ 2998908 h 5025828"/>
                <a:gd name="connsiteX19-5073" fmla="*/ 471956 w 3887146"/>
                <a:gd name="connsiteY19-5074" fmla="*/ 2942709 h 5025828"/>
                <a:gd name="connsiteX20-5075" fmla="*/ 435286 w 3887146"/>
                <a:gd name="connsiteY20-5076" fmla="*/ 2930328 h 5025828"/>
                <a:gd name="connsiteX21-5077" fmla="*/ 389566 w 3887146"/>
                <a:gd name="connsiteY21-5078" fmla="*/ 2930328 h 5025828"/>
                <a:gd name="connsiteX22-5079" fmla="*/ 314000 w 3887146"/>
                <a:gd name="connsiteY22-5080" fmla="*/ 2893495 h 5025828"/>
                <a:gd name="connsiteX23-5081" fmla="*/ 320986 w 3887146"/>
                <a:gd name="connsiteY23-5082" fmla="*/ 2846508 h 5025828"/>
                <a:gd name="connsiteX24-5083" fmla="*/ 328606 w 3887146"/>
                <a:gd name="connsiteY24-5084" fmla="*/ 2793168 h 5025828"/>
                <a:gd name="connsiteX25-5085" fmla="*/ 313366 w 3887146"/>
                <a:gd name="connsiteY25-5086" fmla="*/ 2732208 h 5025828"/>
                <a:gd name="connsiteX26-5087" fmla="*/ 267646 w 3887146"/>
                <a:gd name="connsiteY26-5088" fmla="*/ 2671248 h 5025828"/>
                <a:gd name="connsiteX27-5089" fmla="*/ 176206 w 3887146"/>
                <a:gd name="connsiteY27-5090" fmla="*/ 2656008 h 5025828"/>
                <a:gd name="connsiteX28-5091" fmla="*/ 54286 w 3887146"/>
                <a:gd name="connsiteY28-5092" fmla="*/ 2610288 h 5025828"/>
                <a:gd name="connsiteX29-5093" fmla="*/ 7931 w 3887146"/>
                <a:gd name="connsiteY29-5094" fmla="*/ 2563298 h 5025828"/>
                <a:gd name="connsiteX30-5095" fmla="*/ 8566 w 3887146"/>
                <a:gd name="connsiteY30-5096" fmla="*/ 2488368 h 5025828"/>
                <a:gd name="connsiteX31-5097" fmla="*/ 92386 w 3887146"/>
                <a:gd name="connsiteY31-5098" fmla="*/ 2335968 h 5025828"/>
                <a:gd name="connsiteX32-5099" fmla="*/ 221926 w 3887146"/>
                <a:gd name="connsiteY32-5100" fmla="*/ 2175948 h 5025828"/>
                <a:gd name="connsiteX33-5101" fmla="*/ 282886 w 3887146"/>
                <a:gd name="connsiteY33-5102" fmla="*/ 2084508 h 5025828"/>
                <a:gd name="connsiteX34-5103" fmla="*/ 328606 w 3887146"/>
                <a:gd name="connsiteY34-5104" fmla="*/ 1977828 h 5025828"/>
                <a:gd name="connsiteX35-5105" fmla="*/ 359086 w 3887146"/>
                <a:gd name="connsiteY35-5106" fmla="*/ 1871148 h 5025828"/>
                <a:gd name="connsiteX36-5107" fmla="*/ 374326 w 3887146"/>
                <a:gd name="connsiteY36-5108" fmla="*/ 1810188 h 5025828"/>
                <a:gd name="connsiteX37-5109" fmla="*/ 343846 w 3887146"/>
                <a:gd name="connsiteY37-5110" fmla="*/ 1756848 h 5025828"/>
                <a:gd name="connsiteX38-5111" fmla="*/ 328606 w 3887146"/>
                <a:gd name="connsiteY38-5112" fmla="*/ 1680648 h 5025828"/>
                <a:gd name="connsiteX39-5113" fmla="*/ 412426 w 3887146"/>
                <a:gd name="connsiteY39-5114" fmla="*/ 1474908 h 5025828"/>
                <a:gd name="connsiteX40-5115" fmla="*/ 442906 w 3887146"/>
                <a:gd name="connsiteY40-5116" fmla="*/ 1307268 h 5025828"/>
                <a:gd name="connsiteX41-5117" fmla="*/ 465766 w 3887146"/>
                <a:gd name="connsiteY41-5118" fmla="*/ 1192968 h 5025828"/>
                <a:gd name="connsiteX42-5119" fmla="*/ 503866 w 3887146"/>
                <a:gd name="connsiteY42-5120" fmla="*/ 1055808 h 5025828"/>
                <a:gd name="connsiteX43-5121" fmla="*/ 557206 w 3887146"/>
                <a:gd name="connsiteY43-5122" fmla="*/ 888168 h 5025828"/>
                <a:gd name="connsiteX44-5123" fmla="*/ 503866 w 3887146"/>
                <a:gd name="connsiteY44-5124" fmla="*/ 888168 h 5025828"/>
                <a:gd name="connsiteX45-5125" fmla="*/ 412426 w 3887146"/>
                <a:gd name="connsiteY45-5126" fmla="*/ 834828 h 5025828"/>
                <a:gd name="connsiteX46-5127" fmla="*/ 328606 w 3887146"/>
                <a:gd name="connsiteY46-5128" fmla="*/ 789108 h 5025828"/>
                <a:gd name="connsiteX47-5129" fmla="*/ 260026 w 3887146"/>
                <a:gd name="connsiteY47-5130" fmla="*/ 773868 h 5025828"/>
                <a:gd name="connsiteX48-5131" fmla="*/ 214306 w 3887146"/>
                <a:gd name="connsiteY48-5132" fmla="*/ 751008 h 5025828"/>
                <a:gd name="connsiteX49-5133" fmla="*/ 260026 w 3887146"/>
                <a:gd name="connsiteY49-5134" fmla="*/ 674808 h 5025828"/>
                <a:gd name="connsiteX50-5135" fmla="*/ 374326 w 3887146"/>
                <a:gd name="connsiteY50-5136" fmla="*/ 606228 h 5025828"/>
                <a:gd name="connsiteX51-5137" fmla="*/ 557206 w 3887146"/>
                <a:gd name="connsiteY51-5138" fmla="*/ 507168 h 5025828"/>
                <a:gd name="connsiteX52-5139" fmla="*/ 656266 w 3887146"/>
                <a:gd name="connsiteY52-5140" fmla="*/ 423348 h 5025828"/>
                <a:gd name="connsiteX53-5141" fmla="*/ 892486 w 3887146"/>
                <a:gd name="connsiteY53-5142" fmla="*/ 232848 h 5025828"/>
                <a:gd name="connsiteX54-5143" fmla="*/ 1174426 w 3887146"/>
                <a:gd name="connsiteY54-5144" fmla="*/ 80448 h 5025828"/>
                <a:gd name="connsiteX55-5145" fmla="*/ 1593526 w 3887146"/>
                <a:gd name="connsiteY55-5146" fmla="*/ 11868 h 5025828"/>
                <a:gd name="connsiteX56-5147" fmla="*/ 1944046 w 3887146"/>
                <a:gd name="connsiteY56-5148" fmla="*/ 4248 h 5025828"/>
                <a:gd name="connsiteX57-5149" fmla="*/ 2172646 w 3887146"/>
                <a:gd name="connsiteY57-5150" fmla="*/ 4248 h 5025828"/>
                <a:gd name="connsiteX58-5151" fmla="*/ 2393626 w 3887146"/>
                <a:gd name="connsiteY58-5152" fmla="*/ 57588 h 5025828"/>
                <a:gd name="connsiteX59-5153" fmla="*/ 2667946 w 3887146"/>
                <a:gd name="connsiteY59-5154" fmla="*/ 133788 h 5025828"/>
                <a:gd name="connsiteX60-5155" fmla="*/ 2820346 w 3887146"/>
                <a:gd name="connsiteY60-5156" fmla="*/ 202368 h 5025828"/>
                <a:gd name="connsiteX61-5157" fmla="*/ 3102286 w 3887146"/>
                <a:gd name="connsiteY61-5158" fmla="*/ 400488 h 5025828"/>
                <a:gd name="connsiteX62-5159" fmla="*/ 3285166 w 3887146"/>
                <a:gd name="connsiteY62-5160" fmla="*/ 651948 h 5025828"/>
                <a:gd name="connsiteX63-5161" fmla="*/ 3407086 w 3887146"/>
                <a:gd name="connsiteY63-5162" fmla="*/ 918648 h 5025828"/>
                <a:gd name="connsiteX64-5163" fmla="*/ 3475666 w 3887146"/>
                <a:gd name="connsiteY64-5164" fmla="*/ 1238688 h 5025828"/>
                <a:gd name="connsiteX65-5165" fmla="*/ 3506146 w 3887146"/>
                <a:gd name="connsiteY65-5166" fmla="*/ 1543488 h 5025828"/>
                <a:gd name="connsiteX66-5167" fmla="*/ 3506146 w 3887146"/>
                <a:gd name="connsiteY66-5168" fmla="*/ 1962588 h 5025828"/>
                <a:gd name="connsiteX67-5169" fmla="*/ 3338506 w 3887146"/>
                <a:gd name="connsiteY67-5170" fmla="*/ 2305488 h 5025828"/>
                <a:gd name="connsiteX68-5171" fmla="*/ 3254686 w 3887146"/>
                <a:gd name="connsiteY68-5172" fmla="*/ 2473128 h 5025828"/>
                <a:gd name="connsiteX69-5173" fmla="*/ 3132766 w 3887146"/>
                <a:gd name="connsiteY69-5174" fmla="*/ 2663628 h 5025828"/>
                <a:gd name="connsiteX70-5175" fmla="*/ 3071806 w 3887146"/>
                <a:gd name="connsiteY70-5176" fmla="*/ 2838888 h 5025828"/>
                <a:gd name="connsiteX71-5177" fmla="*/ 3064186 w 3887146"/>
                <a:gd name="connsiteY71-5178" fmla="*/ 2915088 h 5025828"/>
                <a:gd name="connsiteX72-5179" fmla="*/ 3018466 w 3887146"/>
                <a:gd name="connsiteY72-5180" fmla="*/ 3014148 h 5025828"/>
                <a:gd name="connsiteX73-5181" fmla="*/ 2980366 w 3887146"/>
                <a:gd name="connsiteY73-5182" fmla="*/ 3082728 h 5025828"/>
                <a:gd name="connsiteX74-5183" fmla="*/ 2957506 w 3887146"/>
                <a:gd name="connsiteY74-5184" fmla="*/ 3120828 h 5025828"/>
                <a:gd name="connsiteX75-5185" fmla="*/ 2957506 w 3887146"/>
                <a:gd name="connsiteY75-5186" fmla="*/ 3555168 h 5025828"/>
                <a:gd name="connsiteX76-5187" fmla="*/ 3010846 w 3887146"/>
                <a:gd name="connsiteY76-5188" fmla="*/ 3539928 h 5025828"/>
                <a:gd name="connsiteX77-5189" fmla="*/ 3109906 w 3887146"/>
                <a:gd name="connsiteY77-5190" fmla="*/ 3570408 h 5025828"/>
                <a:gd name="connsiteX78-5191" fmla="*/ 3140386 w 3887146"/>
                <a:gd name="connsiteY78-5192" fmla="*/ 3631368 h 5025828"/>
                <a:gd name="connsiteX79-5193" fmla="*/ 3117526 w 3887146"/>
                <a:gd name="connsiteY79-5194" fmla="*/ 3738048 h 5025828"/>
                <a:gd name="connsiteX80-5195" fmla="*/ 3125146 w 3887146"/>
                <a:gd name="connsiteY80-5196" fmla="*/ 4103808 h 5025828"/>
                <a:gd name="connsiteX81-5197" fmla="*/ 3163246 w 3887146"/>
                <a:gd name="connsiteY81-5198" fmla="*/ 4157148 h 5025828"/>
                <a:gd name="connsiteX82-5199" fmla="*/ 3201346 w 3887146"/>
                <a:gd name="connsiteY82-5200" fmla="*/ 4164768 h 5025828"/>
                <a:gd name="connsiteX83-5201" fmla="*/ 3231826 w 3887146"/>
                <a:gd name="connsiteY83-5202" fmla="*/ 4172388 h 5025828"/>
                <a:gd name="connsiteX84-5203" fmla="*/ 3285166 w 3887146"/>
                <a:gd name="connsiteY84-5204" fmla="*/ 4294308 h 5025828"/>
                <a:gd name="connsiteX85-5205" fmla="*/ 3300406 w 3887146"/>
                <a:gd name="connsiteY85-5206" fmla="*/ 4347648 h 5025828"/>
                <a:gd name="connsiteX86-5207" fmla="*/ 3330886 w 3887146"/>
                <a:gd name="connsiteY86-5208" fmla="*/ 4408608 h 5025828"/>
                <a:gd name="connsiteX87-5209" fmla="*/ 3551866 w 3887146"/>
                <a:gd name="connsiteY87-5210" fmla="*/ 4644828 h 5025828"/>
                <a:gd name="connsiteX88-5211" fmla="*/ 3887146 w 3887146"/>
                <a:gd name="connsiteY88-5212" fmla="*/ 5025828 h 5025828"/>
                <a:gd name="connsiteX0-5213" fmla="*/ 707488 w 3884395"/>
                <a:gd name="connsiteY0-5214" fmla="*/ 5008470 h 5017575"/>
                <a:gd name="connsiteX1-5215" fmla="*/ 961066 w 3884395"/>
                <a:gd name="connsiteY1-5216" fmla="*/ 4644828 h 5017575"/>
                <a:gd name="connsiteX2-5217" fmla="*/ 1342066 w 3884395"/>
                <a:gd name="connsiteY2-5218" fmla="*/ 4172388 h 5017575"/>
                <a:gd name="connsiteX3-5219" fmla="*/ 1258246 w 3884395"/>
                <a:gd name="connsiteY3-5220" fmla="*/ 4012368 h 5017575"/>
                <a:gd name="connsiteX4-5221" fmla="*/ 1204906 w 3884395"/>
                <a:gd name="connsiteY4-5222" fmla="*/ 3928548 h 5017575"/>
                <a:gd name="connsiteX5-5223" fmla="*/ 1174426 w 3884395"/>
                <a:gd name="connsiteY5-5224" fmla="*/ 3768528 h 5017575"/>
                <a:gd name="connsiteX6-5225" fmla="*/ 1151566 w 3884395"/>
                <a:gd name="connsiteY6-5226" fmla="*/ 3699948 h 5017575"/>
                <a:gd name="connsiteX7-5227" fmla="*/ 1143946 w 3884395"/>
                <a:gd name="connsiteY7-5228" fmla="*/ 3669468 h 5017575"/>
                <a:gd name="connsiteX8-5229" fmla="*/ 1067746 w 3884395"/>
                <a:gd name="connsiteY8-5230" fmla="*/ 3661848 h 5017575"/>
                <a:gd name="connsiteX9-5231" fmla="*/ 938206 w 3884395"/>
                <a:gd name="connsiteY9-5232" fmla="*/ 3669468 h 5017575"/>
                <a:gd name="connsiteX10-5233" fmla="*/ 831526 w 3884395"/>
                <a:gd name="connsiteY10-5234" fmla="*/ 3692328 h 5017575"/>
                <a:gd name="connsiteX11-5235" fmla="*/ 610546 w 3884395"/>
                <a:gd name="connsiteY11-5236" fmla="*/ 3738048 h 5017575"/>
                <a:gd name="connsiteX12-5237" fmla="*/ 389566 w 3884395"/>
                <a:gd name="connsiteY12-5238" fmla="*/ 3638988 h 5017575"/>
                <a:gd name="connsiteX13-5239" fmla="*/ 381946 w 3884395"/>
                <a:gd name="connsiteY13-5240" fmla="*/ 3326568 h 5017575"/>
                <a:gd name="connsiteX14-5241" fmla="*/ 420046 w 3884395"/>
                <a:gd name="connsiteY14-5242" fmla="*/ 3227508 h 5017575"/>
                <a:gd name="connsiteX15-5243" fmla="*/ 389566 w 3884395"/>
                <a:gd name="connsiteY15-5244" fmla="*/ 3166548 h 5017575"/>
                <a:gd name="connsiteX16-5245" fmla="*/ 351466 w 3884395"/>
                <a:gd name="connsiteY16-5246" fmla="*/ 3105588 h 5017575"/>
                <a:gd name="connsiteX17-5247" fmla="*/ 397186 w 3884395"/>
                <a:gd name="connsiteY17-5248" fmla="*/ 3021768 h 5017575"/>
                <a:gd name="connsiteX18-5249" fmla="*/ 488626 w 3884395"/>
                <a:gd name="connsiteY18-5250" fmla="*/ 2998908 h 5017575"/>
                <a:gd name="connsiteX19-5251" fmla="*/ 471956 w 3884395"/>
                <a:gd name="connsiteY19-5252" fmla="*/ 2942709 h 5017575"/>
                <a:gd name="connsiteX20-5253" fmla="*/ 435286 w 3884395"/>
                <a:gd name="connsiteY20-5254" fmla="*/ 2930328 h 5017575"/>
                <a:gd name="connsiteX21-5255" fmla="*/ 389566 w 3884395"/>
                <a:gd name="connsiteY21-5256" fmla="*/ 2930328 h 5017575"/>
                <a:gd name="connsiteX22-5257" fmla="*/ 314000 w 3884395"/>
                <a:gd name="connsiteY22-5258" fmla="*/ 2893495 h 5017575"/>
                <a:gd name="connsiteX23-5259" fmla="*/ 320986 w 3884395"/>
                <a:gd name="connsiteY23-5260" fmla="*/ 2846508 h 5017575"/>
                <a:gd name="connsiteX24-5261" fmla="*/ 328606 w 3884395"/>
                <a:gd name="connsiteY24-5262" fmla="*/ 2793168 h 5017575"/>
                <a:gd name="connsiteX25-5263" fmla="*/ 313366 w 3884395"/>
                <a:gd name="connsiteY25-5264" fmla="*/ 2732208 h 5017575"/>
                <a:gd name="connsiteX26-5265" fmla="*/ 267646 w 3884395"/>
                <a:gd name="connsiteY26-5266" fmla="*/ 2671248 h 5017575"/>
                <a:gd name="connsiteX27-5267" fmla="*/ 176206 w 3884395"/>
                <a:gd name="connsiteY27-5268" fmla="*/ 2656008 h 5017575"/>
                <a:gd name="connsiteX28-5269" fmla="*/ 54286 w 3884395"/>
                <a:gd name="connsiteY28-5270" fmla="*/ 2610288 h 5017575"/>
                <a:gd name="connsiteX29-5271" fmla="*/ 7931 w 3884395"/>
                <a:gd name="connsiteY29-5272" fmla="*/ 2563298 h 5017575"/>
                <a:gd name="connsiteX30-5273" fmla="*/ 8566 w 3884395"/>
                <a:gd name="connsiteY30-5274" fmla="*/ 2488368 h 5017575"/>
                <a:gd name="connsiteX31-5275" fmla="*/ 92386 w 3884395"/>
                <a:gd name="connsiteY31-5276" fmla="*/ 2335968 h 5017575"/>
                <a:gd name="connsiteX32-5277" fmla="*/ 221926 w 3884395"/>
                <a:gd name="connsiteY32-5278" fmla="*/ 2175948 h 5017575"/>
                <a:gd name="connsiteX33-5279" fmla="*/ 282886 w 3884395"/>
                <a:gd name="connsiteY33-5280" fmla="*/ 2084508 h 5017575"/>
                <a:gd name="connsiteX34-5281" fmla="*/ 328606 w 3884395"/>
                <a:gd name="connsiteY34-5282" fmla="*/ 1977828 h 5017575"/>
                <a:gd name="connsiteX35-5283" fmla="*/ 359086 w 3884395"/>
                <a:gd name="connsiteY35-5284" fmla="*/ 1871148 h 5017575"/>
                <a:gd name="connsiteX36-5285" fmla="*/ 374326 w 3884395"/>
                <a:gd name="connsiteY36-5286" fmla="*/ 1810188 h 5017575"/>
                <a:gd name="connsiteX37-5287" fmla="*/ 343846 w 3884395"/>
                <a:gd name="connsiteY37-5288" fmla="*/ 1756848 h 5017575"/>
                <a:gd name="connsiteX38-5289" fmla="*/ 328606 w 3884395"/>
                <a:gd name="connsiteY38-5290" fmla="*/ 1680648 h 5017575"/>
                <a:gd name="connsiteX39-5291" fmla="*/ 412426 w 3884395"/>
                <a:gd name="connsiteY39-5292" fmla="*/ 1474908 h 5017575"/>
                <a:gd name="connsiteX40-5293" fmla="*/ 442906 w 3884395"/>
                <a:gd name="connsiteY40-5294" fmla="*/ 1307268 h 5017575"/>
                <a:gd name="connsiteX41-5295" fmla="*/ 465766 w 3884395"/>
                <a:gd name="connsiteY41-5296" fmla="*/ 1192968 h 5017575"/>
                <a:gd name="connsiteX42-5297" fmla="*/ 503866 w 3884395"/>
                <a:gd name="connsiteY42-5298" fmla="*/ 1055808 h 5017575"/>
                <a:gd name="connsiteX43-5299" fmla="*/ 557206 w 3884395"/>
                <a:gd name="connsiteY43-5300" fmla="*/ 888168 h 5017575"/>
                <a:gd name="connsiteX44-5301" fmla="*/ 503866 w 3884395"/>
                <a:gd name="connsiteY44-5302" fmla="*/ 888168 h 5017575"/>
                <a:gd name="connsiteX45-5303" fmla="*/ 412426 w 3884395"/>
                <a:gd name="connsiteY45-5304" fmla="*/ 834828 h 5017575"/>
                <a:gd name="connsiteX46-5305" fmla="*/ 328606 w 3884395"/>
                <a:gd name="connsiteY46-5306" fmla="*/ 789108 h 5017575"/>
                <a:gd name="connsiteX47-5307" fmla="*/ 260026 w 3884395"/>
                <a:gd name="connsiteY47-5308" fmla="*/ 773868 h 5017575"/>
                <a:gd name="connsiteX48-5309" fmla="*/ 214306 w 3884395"/>
                <a:gd name="connsiteY48-5310" fmla="*/ 751008 h 5017575"/>
                <a:gd name="connsiteX49-5311" fmla="*/ 260026 w 3884395"/>
                <a:gd name="connsiteY49-5312" fmla="*/ 674808 h 5017575"/>
                <a:gd name="connsiteX50-5313" fmla="*/ 374326 w 3884395"/>
                <a:gd name="connsiteY50-5314" fmla="*/ 606228 h 5017575"/>
                <a:gd name="connsiteX51-5315" fmla="*/ 557206 w 3884395"/>
                <a:gd name="connsiteY51-5316" fmla="*/ 507168 h 5017575"/>
                <a:gd name="connsiteX52-5317" fmla="*/ 656266 w 3884395"/>
                <a:gd name="connsiteY52-5318" fmla="*/ 423348 h 5017575"/>
                <a:gd name="connsiteX53-5319" fmla="*/ 892486 w 3884395"/>
                <a:gd name="connsiteY53-5320" fmla="*/ 232848 h 5017575"/>
                <a:gd name="connsiteX54-5321" fmla="*/ 1174426 w 3884395"/>
                <a:gd name="connsiteY54-5322" fmla="*/ 80448 h 5017575"/>
                <a:gd name="connsiteX55-5323" fmla="*/ 1593526 w 3884395"/>
                <a:gd name="connsiteY55-5324" fmla="*/ 11868 h 5017575"/>
                <a:gd name="connsiteX56-5325" fmla="*/ 1944046 w 3884395"/>
                <a:gd name="connsiteY56-5326" fmla="*/ 4248 h 5017575"/>
                <a:gd name="connsiteX57-5327" fmla="*/ 2172646 w 3884395"/>
                <a:gd name="connsiteY57-5328" fmla="*/ 4248 h 5017575"/>
                <a:gd name="connsiteX58-5329" fmla="*/ 2393626 w 3884395"/>
                <a:gd name="connsiteY58-5330" fmla="*/ 57588 h 5017575"/>
                <a:gd name="connsiteX59-5331" fmla="*/ 2667946 w 3884395"/>
                <a:gd name="connsiteY59-5332" fmla="*/ 133788 h 5017575"/>
                <a:gd name="connsiteX60-5333" fmla="*/ 2820346 w 3884395"/>
                <a:gd name="connsiteY60-5334" fmla="*/ 202368 h 5017575"/>
                <a:gd name="connsiteX61-5335" fmla="*/ 3102286 w 3884395"/>
                <a:gd name="connsiteY61-5336" fmla="*/ 400488 h 5017575"/>
                <a:gd name="connsiteX62-5337" fmla="*/ 3285166 w 3884395"/>
                <a:gd name="connsiteY62-5338" fmla="*/ 651948 h 5017575"/>
                <a:gd name="connsiteX63-5339" fmla="*/ 3407086 w 3884395"/>
                <a:gd name="connsiteY63-5340" fmla="*/ 918648 h 5017575"/>
                <a:gd name="connsiteX64-5341" fmla="*/ 3475666 w 3884395"/>
                <a:gd name="connsiteY64-5342" fmla="*/ 1238688 h 5017575"/>
                <a:gd name="connsiteX65-5343" fmla="*/ 3506146 w 3884395"/>
                <a:gd name="connsiteY65-5344" fmla="*/ 1543488 h 5017575"/>
                <a:gd name="connsiteX66-5345" fmla="*/ 3506146 w 3884395"/>
                <a:gd name="connsiteY66-5346" fmla="*/ 1962588 h 5017575"/>
                <a:gd name="connsiteX67-5347" fmla="*/ 3338506 w 3884395"/>
                <a:gd name="connsiteY67-5348" fmla="*/ 2305488 h 5017575"/>
                <a:gd name="connsiteX68-5349" fmla="*/ 3254686 w 3884395"/>
                <a:gd name="connsiteY68-5350" fmla="*/ 2473128 h 5017575"/>
                <a:gd name="connsiteX69-5351" fmla="*/ 3132766 w 3884395"/>
                <a:gd name="connsiteY69-5352" fmla="*/ 2663628 h 5017575"/>
                <a:gd name="connsiteX70-5353" fmla="*/ 3071806 w 3884395"/>
                <a:gd name="connsiteY70-5354" fmla="*/ 2838888 h 5017575"/>
                <a:gd name="connsiteX71-5355" fmla="*/ 3064186 w 3884395"/>
                <a:gd name="connsiteY71-5356" fmla="*/ 2915088 h 5017575"/>
                <a:gd name="connsiteX72-5357" fmla="*/ 3018466 w 3884395"/>
                <a:gd name="connsiteY72-5358" fmla="*/ 3014148 h 5017575"/>
                <a:gd name="connsiteX73-5359" fmla="*/ 2980366 w 3884395"/>
                <a:gd name="connsiteY73-5360" fmla="*/ 3082728 h 5017575"/>
                <a:gd name="connsiteX74-5361" fmla="*/ 2957506 w 3884395"/>
                <a:gd name="connsiteY74-5362" fmla="*/ 3120828 h 5017575"/>
                <a:gd name="connsiteX75-5363" fmla="*/ 2957506 w 3884395"/>
                <a:gd name="connsiteY75-5364" fmla="*/ 3555168 h 5017575"/>
                <a:gd name="connsiteX76-5365" fmla="*/ 3010846 w 3884395"/>
                <a:gd name="connsiteY76-5366" fmla="*/ 3539928 h 5017575"/>
                <a:gd name="connsiteX77-5367" fmla="*/ 3109906 w 3884395"/>
                <a:gd name="connsiteY77-5368" fmla="*/ 3570408 h 5017575"/>
                <a:gd name="connsiteX78-5369" fmla="*/ 3140386 w 3884395"/>
                <a:gd name="connsiteY78-5370" fmla="*/ 3631368 h 5017575"/>
                <a:gd name="connsiteX79-5371" fmla="*/ 3117526 w 3884395"/>
                <a:gd name="connsiteY79-5372" fmla="*/ 3738048 h 5017575"/>
                <a:gd name="connsiteX80-5373" fmla="*/ 3125146 w 3884395"/>
                <a:gd name="connsiteY80-5374" fmla="*/ 4103808 h 5017575"/>
                <a:gd name="connsiteX81-5375" fmla="*/ 3163246 w 3884395"/>
                <a:gd name="connsiteY81-5376" fmla="*/ 4157148 h 5017575"/>
                <a:gd name="connsiteX82-5377" fmla="*/ 3201346 w 3884395"/>
                <a:gd name="connsiteY82-5378" fmla="*/ 4164768 h 5017575"/>
                <a:gd name="connsiteX83-5379" fmla="*/ 3231826 w 3884395"/>
                <a:gd name="connsiteY83-5380" fmla="*/ 4172388 h 5017575"/>
                <a:gd name="connsiteX84-5381" fmla="*/ 3285166 w 3884395"/>
                <a:gd name="connsiteY84-5382" fmla="*/ 4294308 h 5017575"/>
                <a:gd name="connsiteX85-5383" fmla="*/ 3300406 w 3884395"/>
                <a:gd name="connsiteY85-5384" fmla="*/ 4347648 h 5017575"/>
                <a:gd name="connsiteX86-5385" fmla="*/ 3330886 w 3884395"/>
                <a:gd name="connsiteY86-5386" fmla="*/ 4408608 h 5017575"/>
                <a:gd name="connsiteX87-5387" fmla="*/ 3551866 w 3884395"/>
                <a:gd name="connsiteY87-5388" fmla="*/ 4644828 h 5017575"/>
                <a:gd name="connsiteX88-5389" fmla="*/ 3884395 w 3884395"/>
                <a:gd name="connsiteY88-5390" fmla="*/ 5017575 h 5017575"/>
                <a:gd name="connsiteX0-5391" fmla="*/ 707488 w 3889897"/>
                <a:gd name="connsiteY0-5392" fmla="*/ 5008470 h 5020326"/>
                <a:gd name="connsiteX1-5393" fmla="*/ 961066 w 3889897"/>
                <a:gd name="connsiteY1-5394" fmla="*/ 4644828 h 5020326"/>
                <a:gd name="connsiteX2-5395" fmla="*/ 1342066 w 3889897"/>
                <a:gd name="connsiteY2-5396" fmla="*/ 4172388 h 5020326"/>
                <a:gd name="connsiteX3-5397" fmla="*/ 1258246 w 3889897"/>
                <a:gd name="connsiteY3-5398" fmla="*/ 4012368 h 5020326"/>
                <a:gd name="connsiteX4-5399" fmla="*/ 1204906 w 3889897"/>
                <a:gd name="connsiteY4-5400" fmla="*/ 3928548 h 5020326"/>
                <a:gd name="connsiteX5-5401" fmla="*/ 1174426 w 3889897"/>
                <a:gd name="connsiteY5-5402" fmla="*/ 3768528 h 5020326"/>
                <a:gd name="connsiteX6-5403" fmla="*/ 1151566 w 3889897"/>
                <a:gd name="connsiteY6-5404" fmla="*/ 3699948 h 5020326"/>
                <a:gd name="connsiteX7-5405" fmla="*/ 1143946 w 3889897"/>
                <a:gd name="connsiteY7-5406" fmla="*/ 3669468 h 5020326"/>
                <a:gd name="connsiteX8-5407" fmla="*/ 1067746 w 3889897"/>
                <a:gd name="connsiteY8-5408" fmla="*/ 3661848 h 5020326"/>
                <a:gd name="connsiteX9-5409" fmla="*/ 938206 w 3889897"/>
                <a:gd name="connsiteY9-5410" fmla="*/ 3669468 h 5020326"/>
                <a:gd name="connsiteX10-5411" fmla="*/ 831526 w 3889897"/>
                <a:gd name="connsiteY10-5412" fmla="*/ 3692328 h 5020326"/>
                <a:gd name="connsiteX11-5413" fmla="*/ 610546 w 3889897"/>
                <a:gd name="connsiteY11-5414" fmla="*/ 3738048 h 5020326"/>
                <a:gd name="connsiteX12-5415" fmla="*/ 389566 w 3889897"/>
                <a:gd name="connsiteY12-5416" fmla="*/ 3638988 h 5020326"/>
                <a:gd name="connsiteX13-5417" fmla="*/ 381946 w 3889897"/>
                <a:gd name="connsiteY13-5418" fmla="*/ 3326568 h 5020326"/>
                <a:gd name="connsiteX14-5419" fmla="*/ 420046 w 3889897"/>
                <a:gd name="connsiteY14-5420" fmla="*/ 3227508 h 5020326"/>
                <a:gd name="connsiteX15-5421" fmla="*/ 389566 w 3889897"/>
                <a:gd name="connsiteY15-5422" fmla="*/ 3166548 h 5020326"/>
                <a:gd name="connsiteX16-5423" fmla="*/ 351466 w 3889897"/>
                <a:gd name="connsiteY16-5424" fmla="*/ 3105588 h 5020326"/>
                <a:gd name="connsiteX17-5425" fmla="*/ 397186 w 3889897"/>
                <a:gd name="connsiteY17-5426" fmla="*/ 3021768 h 5020326"/>
                <a:gd name="connsiteX18-5427" fmla="*/ 488626 w 3889897"/>
                <a:gd name="connsiteY18-5428" fmla="*/ 2998908 h 5020326"/>
                <a:gd name="connsiteX19-5429" fmla="*/ 471956 w 3889897"/>
                <a:gd name="connsiteY19-5430" fmla="*/ 2942709 h 5020326"/>
                <a:gd name="connsiteX20-5431" fmla="*/ 435286 w 3889897"/>
                <a:gd name="connsiteY20-5432" fmla="*/ 2930328 h 5020326"/>
                <a:gd name="connsiteX21-5433" fmla="*/ 389566 w 3889897"/>
                <a:gd name="connsiteY21-5434" fmla="*/ 2930328 h 5020326"/>
                <a:gd name="connsiteX22-5435" fmla="*/ 314000 w 3889897"/>
                <a:gd name="connsiteY22-5436" fmla="*/ 2893495 h 5020326"/>
                <a:gd name="connsiteX23-5437" fmla="*/ 320986 w 3889897"/>
                <a:gd name="connsiteY23-5438" fmla="*/ 2846508 h 5020326"/>
                <a:gd name="connsiteX24-5439" fmla="*/ 328606 w 3889897"/>
                <a:gd name="connsiteY24-5440" fmla="*/ 2793168 h 5020326"/>
                <a:gd name="connsiteX25-5441" fmla="*/ 313366 w 3889897"/>
                <a:gd name="connsiteY25-5442" fmla="*/ 2732208 h 5020326"/>
                <a:gd name="connsiteX26-5443" fmla="*/ 267646 w 3889897"/>
                <a:gd name="connsiteY26-5444" fmla="*/ 2671248 h 5020326"/>
                <a:gd name="connsiteX27-5445" fmla="*/ 176206 w 3889897"/>
                <a:gd name="connsiteY27-5446" fmla="*/ 2656008 h 5020326"/>
                <a:gd name="connsiteX28-5447" fmla="*/ 54286 w 3889897"/>
                <a:gd name="connsiteY28-5448" fmla="*/ 2610288 h 5020326"/>
                <a:gd name="connsiteX29-5449" fmla="*/ 7931 w 3889897"/>
                <a:gd name="connsiteY29-5450" fmla="*/ 2563298 h 5020326"/>
                <a:gd name="connsiteX30-5451" fmla="*/ 8566 w 3889897"/>
                <a:gd name="connsiteY30-5452" fmla="*/ 2488368 h 5020326"/>
                <a:gd name="connsiteX31-5453" fmla="*/ 92386 w 3889897"/>
                <a:gd name="connsiteY31-5454" fmla="*/ 2335968 h 5020326"/>
                <a:gd name="connsiteX32-5455" fmla="*/ 221926 w 3889897"/>
                <a:gd name="connsiteY32-5456" fmla="*/ 2175948 h 5020326"/>
                <a:gd name="connsiteX33-5457" fmla="*/ 282886 w 3889897"/>
                <a:gd name="connsiteY33-5458" fmla="*/ 2084508 h 5020326"/>
                <a:gd name="connsiteX34-5459" fmla="*/ 328606 w 3889897"/>
                <a:gd name="connsiteY34-5460" fmla="*/ 1977828 h 5020326"/>
                <a:gd name="connsiteX35-5461" fmla="*/ 359086 w 3889897"/>
                <a:gd name="connsiteY35-5462" fmla="*/ 1871148 h 5020326"/>
                <a:gd name="connsiteX36-5463" fmla="*/ 374326 w 3889897"/>
                <a:gd name="connsiteY36-5464" fmla="*/ 1810188 h 5020326"/>
                <a:gd name="connsiteX37-5465" fmla="*/ 343846 w 3889897"/>
                <a:gd name="connsiteY37-5466" fmla="*/ 1756848 h 5020326"/>
                <a:gd name="connsiteX38-5467" fmla="*/ 328606 w 3889897"/>
                <a:gd name="connsiteY38-5468" fmla="*/ 1680648 h 5020326"/>
                <a:gd name="connsiteX39-5469" fmla="*/ 412426 w 3889897"/>
                <a:gd name="connsiteY39-5470" fmla="*/ 1474908 h 5020326"/>
                <a:gd name="connsiteX40-5471" fmla="*/ 442906 w 3889897"/>
                <a:gd name="connsiteY40-5472" fmla="*/ 1307268 h 5020326"/>
                <a:gd name="connsiteX41-5473" fmla="*/ 465766 w 3889897"/>
                <a:gd name="connsiteY41-5474" fmla="*/ 1192968 h 5020326"/>
                <a:gd name="connsiteX42-5475" fmla="*/ 503866 w 3889897"/>
                <a:gd name="connsiteY42-5476" fmla="*/ 1055808 h 5020326"/>
                <a:gd name="connsiteX43-5477" fmla="*/ 557206 w 3889897"/>
                <a:gd name="connsiteY43-5478" fmla="*/ 888168 h 5020326"/>
                <a:gd name="connsiteX44-5479" fmla="*/ 503866 w 3889897"/>
                <a:gd name="connsiteY44-5480" fmla="*/ 888168 h 5020326"/>
                <a:gd name="connsiteX45-5481" fmla="*/ 412426 w 3889897"/>
                <a:gd name="connsiteY45-5482" fmla="*/ 834828 h 5020326"/>
                <a:gd name="connsiteX46-5483" fmla="*/ 328606 w 3889897"/>
                <a:gd name="connsiteY46-5484" fmla="*/ 789108 h 5020326"/>
                <a:gd name="connsiteX47-5485" fmla="*/ 260026 w 3889897"/>
                <a:gd name="connsiteY47-5486" fmla="*/ 773868 h 5020326"/>
                <a:gd name="connsiteX48-5487" fmla="*/ 214306 w 3889897"/>
                <a:gd name="connsiteY48-5488" fmla="*/ 751008 h 5020326"/>
                <a:gd name="connsiteX49-5489" fmla="*/ 260026 w 3889897"/>
                <a:gd name="connsiteY49-5490" fmla="*/ 674808 h 5020326"/>
                <a:gd name="connsiteX50-5491" fmla="*/ 374326 w 3889897"/>
                <a:gd name="connsiteY50-5492" fmla="*/ 606228 h 5020326"/>
                <a:gd name="connsiteX51-5493" fmla="*/ 557206 w 3889897"/>
                <a:gd name="connsiteY51-5494" fmla="*/ 507168 h 5020326"/>
                <a:gd name="connsiteX52-5495" fmla="*/ 656266 w 3889897"/>
                <a:gd name="connsiteY52-5496" fmla="*/ 423348 h 5020326"/>
                <a:gd name="connsiteX53-5497" fmla="*/ 892486 w 3889897"/>
                <a:gd name="connsiteY53-5498" fmla="*/ 232848 h 5020326"/>
                <a:gd name="connsiteX54-5499" fmla="*/ 1174426 w 3889897"/>
                <a:gd name="connsiteY54-5500" fmla="*/ 80448 h 5020326"/>
                <a:gd name="connsiteX55-5501" fmla="*/ 1593526 w 3889897"/>
                <a:gd name="connsiteY55-5502" fmla="*/ 11868 h 5020326"/>
                <a:gd name="connsiteX56-5503" fmla="*/ 1944046 w 3889897"/>
                <a:gd name="connsiteY56-5504" fmla="*/ 4248 h 5020326"/>
                <a:gd name="connsiteX57-5505" fmla="*/ 2172646 w 3889897"/>
                <a:gd name="connsiteY57-5506" fmla="*/ 4248 h 5020326"/>
                <a:gd name="connsiteX58-5507" fmla="*/ 2393626 w 3889897"/>
                <a:gd name="connsiteY58-5508" fmla="*/ 57588 h 5020326"/>
                <a:gd name="connsiteX59-5509" fmla="*/ 2667946 w 3889897"/>
                <a:gd name="connsiteY59-5510" fmla="*/ 133788 h 5020326"/>
                <a:gd name="connsiteX60-5511" fmla="*/ 2820346 w 3889897"/>
                <a:gd name="connsiteY60-5512" fmla="*/ 202368 h 5020326"/>
                <a:gd name="connsiteX61-5513" fmla="*/ 3102286 w 3889897"/>
                <a:gd name="connsiteY61-5514" fmla="*/ 400488 h 5020326"/>
                <a:gd name="connsiteX62-5515" fmla="*/ 3285166 w 3889897"/>
                <a:gd name="connsiteY62-5516" fmla="*/ 651948 h 5020326"/>
                <a:gd name="connsiteX63-5517" fmla="*/ 3407086 w 3889897"/>
                <a:gd name="connsiteY63-5518" fmla="*/ 918648 h 5020326"/>
                <a:gd name="connsiteX64-5519" fmla="*/ 3475666 w 3889897"/>
                <a:gd name="connsiteY64-5520" fmla="*/ 1238688 h 5020326"/>
                <a:gd name="connsiteX65-5521" fmla="*/ 3506146 w 3889897"/>
                <a:gd name="connsiteY65-5522" fmla="*/ 1543488 h 5020326"/>
                <a:gd name="connsiteX66-5523" fmla="*/ 3506146 w 3889897"/>
                <a:gd name="connsiteY66-5524" fmla="*/ 1962588 h 5020326"/>
                <a:gd name="connsiteX67-5525" fmla="*/ 3338506 w 3889897"/>
                <a:gd name="connsiteY67-5526" fmla="*/ 2305488 h 5020326"/>
                <a:gd name="connsiteX68-5527" fmla="*/ 3254686 w 3889897"/>
                <a:gd name="connsiteY68-5528" fmla="*/ 2473128 h 5020326"/>
                <a:gd name="connsiteX69-5529" fmla="*/ 3132766 w 3889897"/>
                <a:gd name="connsiteY69-5530" fmla="*/ 2663628 h 5020326"/>
                <a:gd name="connsiteX70-5531" fmla="*/ 3071806 w 3889897"/>
                <a:gd name="connsiteY70-5532" fmla="*/ 2838888 h 5020326"/>
                <a:gd name="connsiteX71-5533" fmla="*/ 3064186 w 3889897"/>
                <a:gd name="connsiteY71-5534" fmla="*/ 2915088 h 5020326"/>
                <a:gd name="connsiteX72-5535" fmla="*/ 3018466 w 3889897"/>
                <a:gd name="connsiteY72-5536" fmla="*/ 3014148 h 5020326"/>
                <a:gd name="connsiteX73-5537" fmla="*/ 2980366 w 3889897"/>
                <a:gd name="connsiteY73-5538" fmla="*/ 3082728 h 5020326"/>
                <a:gd name="connsiteX74-5539" fmla="*/ 2957506 w 3889897"/>
                <a:gd name="connsiteY74-5540" fmla="*/ 3120828 h 5020326"/>
                <a:gd name="connsiteX75-5541" fmla="*/ 2957506 w 3889897"/>
                <a:gd name="connsiteY75-5542" fmla="*/ 3555168 h 5020326"/>
                <a:gd name="connsiteX76-5543" fmla="*/ 3010846 w 3889897"/>
                <a:gd name="connsiteY76-5544" fmla="*/ 3539928 h 5020326"/>
                <a:gd name="connsiteX77-5545" fmla="*/ 3109906 w 3889897"/>
                <a:gd name="connsiteY77-5546" fmla="*/ 3570408 h 5020326"/>
                <a:gd name="connsiteX78-5547" fmla="*/ 3140386 w 3889897"/>
                <a:gd name="connsiteY78-5548" fmla="*/ 3631368 h 5020326"/>
                <a:gd name="connsiteX79-5549" fmla="*/ 3117526 w 3889897"/>
                <a:gd name="connsiteY79-5550" fmla="*/ 3738048 h 5020326"/>
                <a:gd name="connsiteX80-5551" fmla="*/ 3125146 w 3889897"/>
                <a:gd name="connsiteY80-5552" fmla="*/ 4103808 h 5020326"/>
                <a:gd name="connsiteX81-5553" fmla="*/ 3163246 w 3889897"/>
                <a:gd name="connsiteY81-5554" fmla="*/ 4157148 h 5020326"/>
                <a:gd name="connsiteX82-5555" fmla="*/ 3201346 w 3889897"/>
                <a:gd name="connsiteY82-5556" fmla="*/ 4164768 h 5020326"/>
                <a:gd name="connsiteX83-5557" fmla="*/ 3231826 w 3889897"/>
                <a:gd name="connsiteY83-5558" fmla="*/ 4172388 h 5020326"/>
                <a:gd name="connsiteX84-5559" fmla="*/ 3285166 w 3889897"/>
                <a:gd name="connsiteY84-5560" fmla="*/ 4294308 h 5020326"/>
                <a:gd name="connsiteX85-5561" fmla="*/ 3300406 w 3889897"/>
                <a:gd name="connsiteY85-5562" fmla="*/ 4347648 h 5020326"/>
                <a:gd name="connsiteX86-5563" fmla="*/ 3330886 w 3889897"/>
                <a:gd name="connsiteY86-5564" fmla="*/ 4408608 h 5020326"/>
                <a:gd name="connsiteX87-5565" fmla="*/ 3551866 w 3889897"/>
                <a:gd name="connsiteY87-5566" fmla="*/ 4644828 h 5020326"/>
                <a:gd name="connsiteX88-5567" fmla="*/ 3889897 w 3889897"/>
                <a:gd name="connsiteY88-5568" fmla="*/ 5020326 h 5020326"/>
                <a:gd name="connsiteX0-5569" fmla="*/ 704737 w 3889897"/>
                <a:gd name="connsiteY0-5570" fmla="*/ 5016723 h 5020326"/>
                <a:gd name="connsiteX1-5571" fmla="*/ 961066 w 3889897"/>
                <a:gd name="connsiteY1-5572" fmla="*/ 4644828 h 5020326"/>
                <a:gd name="connsiteX2-5573" fmla="*/ 1342066 w 3889897"/>
                <a:gd name="connsiteY2-5574" fmla="*/ 4172388 h 5020326"/>
                <a:gd name="connsiteX3-5575" fmla="*/ 1258246 w 3889897"/>
                <a:gd name="connsiteY3-5576" fmla="*/ 4012368 h 5020326"/>
                <a:gd name="connsiteX4-5577" fmla="*/ 1204906 w 3889897"/>
                <a:gd name="connsiteY4-5578" fmla="*/ 3928548 h 5020326"/>
                <a:gd name="connsiteX5-5579" fmla="*/ 1174426 w 3889897"/>
                <a:gd name="connsiteY5-5580" fmla="*/ 3768528 h 5020326"/>
                <a:gd name="connsiteX6-5581" fmla="*/ 1151566 w 3889897"/>
                <a:gd name="connsiteY6-5582" fmla="*/ 3699948 h 5020326"/>
                <a:gd name="connsiteX7-5583" fmla="*/ 1143946 w 3889897"/>
                <a:gd name="connsiteY7-5584" fmla="*/ 3669468 h 5020326"/>
                <a:gd name="connsiteX8-5585" fmla="*/ 1067746 w 3889897"/>
                <a:gd name="connsiteY8-5586" fmla="*/ 3661848 h 5020326"/>
                <a:gd name="connsiteX9-5587" fmla="*/ 938206 w 3889897"/>
                <a:gd name="connsiteY9-5588" fmla="*/ 3669468 h 5020326"/>
                <a:gd name="connsiteX10-5589" fmla="*/ 831526 w 3889897"/>
                <a:gd name="connsiteY10-5590" fmla="*/ 3692328 h 5020326"/>
                <a:gd name="connsiteX11-5591" fmla="*/ 610546 w 3889897"/>
                <a:gd name="connsiteY11-5592" fmla="*/ 3738048 h 5020326"/>
                <a:gd name="connsiteX12-5593" fmla="*/ 389566 w 3889897"/>
                <a:gd name="connsiteY12-5594" fmla="*/ 3638988 h 5020326"/>
                <a:gd name="connsiteX13-5595" fmla="*/ 381946 w 3889897"/>
                <a:gd name="connsiteY13-5596" fmla="*/ 3326568 h 5020326"/>
                <a:gd name="connsiteX14-5597" fmla="*/ 420046 w 3889897"/>
                <a:gd name="connsiteY14-5598" fmla="*/ 3227508 h 5020326"/>
                <a:gd name="connsiteX15-5599" fmla="*/ 389566 w 3889897"/>
                <a:gd name="connsiteY15-5600" fmla="*/ 3166548 h 5020326"/>
                <a:gd name="connsiteX16-5601" fmla="*/ 351466 w 3889897"/>
                <a:gd name="connsiteY16-5602" fmla="*/ 3105588 h 5020326"/>
                <a:gd name="connsiteX17-5603" fmla="*/ 397186 w 3889897"/>
                <a:gd name="connsiteY17-5604" fmla="*/ 3021768 h 5020326"/>
                <a:gd name="connsiteX18-5605" fmla="*/ 488626 w 3889897"/>
                <a:gd name="connsiteY18-5606" fmla="*/ 2998908 h 5020326"/>
                <a:gd name="connsiteX19-5607" fmla="*/ 471956 w 3889897"/>
                <a:gd name="connsiteY19-5608" fmla="*/ 2942709 h 5020326"/>
                <a:gd name="connsiteX20-5609" fmla="*/ 435286 w 3889897"/>
                <a:gd name="connsiteY20-5610" fmla="*/ 2930328 h 5020326"/>
                <a:gd name="connsiteX21-5611" fmla="*/ 389566 w 3889897"/>
                <a:gd name="connsiteY21-5612" fmla="*/ 2930328 h 5020326"/>
                <a:gd name="connsiteX22-5613" fmla="*/ 314000 w 3889897"/>
                <a:gd name="connsiteY22-5614" fmla="*/ 2893495 h 5020326"/>
                <a:gd name="connsiteX23-5615" fmla="*/ 320986 w 3889897"/>
                <a:gd name="connsiteY23-5616" fmla="*/ 2846508 h 5020326"/>
                <a:gd name="connsiteX24-5617" fmla="*/ 328606 w 3889897"/>
                <a:gd name="connsiteY24-5618" fmla="*/ 2793168 h 5020326"/>
                <a:gd name="connsiteX25-5619" fmla="*/ 313366 w 3889897"/>
                <a:gd name="connsiteY25-5620" fmla="*/ 2732208 h 5020326"/>
                <a:gd name="connsiteX26-5621" fmla="*/ 267646 w 3889897"/>
                <a:gd name="connsiteY26-5622" fmla="*/ 2671248 h 5020326"/>
                <a:gd name="connsiteX27-5623" fmla="*/ 176206 w 3889897"/>
                <a:gd name="connsiteY27-5624" fmla="*/ 2656008 h 5020326"/>
                <a:gd name="connsiteX28-5625" fmla="*/ 54286 w 3889897"/>
                <a:gd name="connsiteY28-5626" fmla="*/ 2610288 h 5020326"/>
                <a:gd name="connsiteX29-5627" fmla="*/ 7931 w 3889897"/>
                <a:gd name="connsiteY29-5628" fmla="*/ 2563298 h 5020326"/>
                <a:gd name="connsiteX30-5629" fmla="*/ 8566 w 3889897"/>
                <a:gd name="connsiteY30-5630" fmla="*/ 2488368 h 5020326"/>
                <a:gd name="connsiteX31-5631" fmla="*/ 92386 w 3889897"/>
                <a:gd name="connsiteY31-5632" fmla="*/ 2335968 h 5020326"/>
                <a:gd name="connsiteX32-5633" fmla="*/ 221926 w 3889897"/>
                <a:gd name="connsiteY32-5634" fmla="*/ 2175948 h 5020326"/>
                <a:gd name="connsiteX33-5635" fmla="*/ 282886 w 3889897"/>
                <a:gd name="connsiteY33-5636" fmla="*/ 2084508 h 5020326"/>
                <a:gd name="connsiteX34-5637" fmla="*/ 328606 w 3889897"/>
                <a:gd name="connsiteY34-5638" fmla="*/ 1977828 h 5020326"/>
                <a:gd name="connsiteX35-5639" fmla="*/ 359086 w 3889897"/>
                <a:gd name="connsiteY35-5640" fmla="*/ 1871148 h 5020326"/>
                <a:gd name="connsiteX36-5641" fmla="*/ 374326 w 3889897"/>
                <a:gd name="connsiteY36-5642" fmla="*/ 1810188 h 5020326"/>
                <a:gd name="connsiteX37-5643" fmla="*/ 343846 w 3889897"/>
                <a:gd name="connsiteY37-5644" fmla="*/ 1756848 h 5020326"/>
                <a:gd name="connsiteX38-5645" fmla="*/ 328606 w 3889897"/>
                <a:gd name="connsiteY38-5646" fmla="*/ 1680648 h 5020326"/>
                <a:gd name="connsiteX39-5647" fmla="*/ 412426 w 3889897"/>
                <a:gd name="connsiteY39-5648" fmla="*/ 1474908 h 5020326"/>
                <a:gd name="connsiteX40-5649" fmla="*/ 442906 w 3889897"/>
                <a:gd name="connsiteY40-5650" fmla="*/ 1307268 h 5020326"/>
                <a:gd name="connsiteX41-5651" fmla="*/ 465766 w 3889897"/>
                <a:gd name="connsiteY41-5652" fmla="*/ 1192968 h 5020326"/>
                <a:gd name="connsiteX42-5653" fmla="*/ 503866 w 3889897"/>
                <a:gd name="connsiteY42-5654" fmla="*/ 1055808 h 5020326"/>
                <a:gd name="connsiteX43-5655" fmla="*/ 557206 w 3889897"/>
                <a:gd name="connsiteY43-5656" fmla="*/ 888168 h 5020326"/>
                <a:gd name="connsiteX44-5657" fmla="*/ 503866 w 3889897"/>
                <a:gd name="connsiteY44-5658" fmla="*/ 888168 h 5020326"/>
                <a:gd name="connsiteX45-5659" fmla="*/ 412426 w 3889897"/>
                <a:gd name="connsiteY45-5660" fmla="*/ 834828 h 5020326"/>
                <a:gd name="connsiteX46-5661" fmla="*/ 328606 w 3889897"/>
                <a:gd name="connsiteY46-5662" fmla="*/ 789108 h 5020326"/>
                <a:gd name="connsiteX47-5663" fmla="*/ 260026 w 3889897"/>
                <a:gd name="connsiteY47-5664" fmla="*/ 773868 h 5020326"/>
                <a:gd name="connsiteX48-5665" fmla="*/ 214306 w 3889897"/>
                <a:gd name="connsiteY48-5666" fmla="*/ 751008 h 5020326"/>
                <a:gd name="connsiteX49-5667" fmla="*/ 260026 w 3889897"/>
                <a:gd name="connsiteY49-5668" fmla="*/ 674808 h 5020326"/>
                <a:gd name="connsiteX50-5669" fmla="*/ 374326 w 3889897"/>
                <a:gd name="connsiteY50-5670" fmla="*/ 606228 h 5020326"/>
                <a:gd name="connsiteX51-5671" fmla="*/ 557206 w 3889897"/>
                <a:gd name="connsiteY51-5672" fmla="*/ 507168 h 5020326"/>
                <a:gd name="connsiteX52-5673" fmla="*/ 656266 w 3889897"/>
                <a:gd name="connsiteY52-5674" fmla="*/ 423348 h 5020326"/>
                <a:gd name="connsiteX53-5675" fmla="*/ 892486 w 3889897"/>
                <a:gd name="connsiteY53-5676" fmla="*/ 232848 h 5020326"/>
                <a:gd name="connsiteX54-5677" fmla="*/ 1174426 w 3889897"/>
                <a:gd name="connsiteY54-5678" fmla="*/ 80448 h 5020326"/>
                <a:gd name="connsiteX55-5679" fmla="*/ 1593526 w 3889897"/>
                <a:gd name="connsiteY55-5680" fmla="*/ 11868 h 5020326"/>
                <a:gd name="connsiteX56-5681" fmla="*/ 1944046 w 3889897"/>
                <a:gd name="connsiteY56-5682" fmla="*/ 4248 h 5020326"/>
                <a:gd name="connsiteX57-5683" fmla="*/ 2172646 w 3889897"/>
                <a:gd name="connsiteY57-5684" fmla="*/ 4248 h 5020326"/>
                <a:gd name="connsiteX58-5685" fmla="*/ 2393626 w 3889897"/>
                <a:gd name="connsiteY58-5686" fmla="*/ 57588 h 5020326"/>
                <a:gd name="connsiteX59-5687" fmla="*/ 2667946 w 3889897"/>
                <a:gd name="connsiteY59-5688" fmla="*/ 133788 h 5020326"/>
                <a:gd name="connsiteX60-5689" fmla="*/ 2820346 w 3889897"/>
                <a:gd name="connsiteY60-5690" fmla="*/ 202368 h 5020326"/>
                <a:gd name="connsiteX61-5691" fmla="*/ 3102286 w 3889897"/>
                <a:gd name="connsiteY61-5692" fmla="*/ 400488 h 5020326"/>
                <a:gd name="connsiteX62-5693" fmla="*/ 3285166 w 3889897"/>
                <a:gd name="connsiteY62-5694" fmla="*/ 651948 h 5020326"/>
                <a:gd name="connsiteX63-5695" fmla="*/ 3407086 w 3889897"/>
                <a:gd name="connsiteY63-5696" fmla="*/ 918648 h 5020326"/>
                <a:gd name="connsiteX64-5697" fmla="*/ 3475666 w 3889897"/>
                <a:gd name="connsiteY64-5698" fmla="*/ 1238688 h 5020326"/>
                <a:gd name="connsiteX65-5699" fmla="*/ 3506146 w 3889897"/>
                <a:gd name="connsiteY65-5700" fmla="*/ 1543488 h 5020326"/>
                <a:gd name="connsiteX66-5701" fmla="*/ 3506146 w 3889897"/>
                <a:gd name="connsiteY66-5702" fmla="*/ 1962588 h 5020326"/>
                <a:gd name="connsiteX67-5703" fmla="*/ 3338506 w 3889897"/>
                <a:gd name="connsiteY67-5704" fmla="*/ 2305488 h 5020326"/>
                <a:gd name="connsiteX68-5705" fmla="*/ 3254686 w 3889897"/>
                <a:gd name="connsiteY68-5706" fmla="*/ 2473128 h 5020326"/>
                <a:gd name="connsiteX69-5707" fmla="*/ 3132766 w 3889897"/>
                <a:gd name="connsiteY69-5708" fmla="*/ 2663628 h 5020326"/>
                <a:gd name="connsiteX70-5709" fmla="*/ 3071806 w 3889897"/>
                <a:gd name="connsiteY70-5710" fmla="*/ 2838888 h 5020326"/>
                <a:gd name="connsiteX71-5711" fmla="*/ 3064186 w 3889897"/>
                <a:gd name="connsiteY71-5712" fmla="*/ 2915088 h 5020326"/>
                <a:gd name="connsiteX72-5713" fmla="*/ 3018466 w 3889897"/>
                <a:gd name="connsiteY72-5714" fmla="*/ 3014148 h 5020326"/>
                <a:gd name="connsiteX73-5715" fmla="*/ 2980366 w 3889897"/>
                <a:gd name="connsiteY73-5716" fmla="*/ 3082728 h 5020326"/>
                <a:gd name="connsiteX74-5717" fmla="*/ 2957506 w 3889897"/>
                <a:gd name="connsiteY74-5718" fmla="*/ 3120828 h 5020326"/>
                <a:gd name="connsiteX75-5719" fmla="*/ 2957506 w 3889897"/>
                <a:gd name="connsiteY75-5720" fmla="*/ 3555168 h 5020326"/>
                <a:gd name="connsiteX76-5721" fmla="*/ 3010846 w 3889897"/>
                <a:gd name="connsiteY76-5722" fmla="*/ 3539928 h 5020326"/>
                <a:gd name="connsiteX77-5723" fmla="*/ 3109906 w 3889897"/>
                <a:gd name="connsiteY77-5724" fmla="*/ 3570408 h 5020326"/>
                <a:gd name="connsiteX78-5725" fmla="*/ 3140386 w 3889897"/>
                <a:gd name="connsiteY78-5726" fmla="*/ 3631368 h 5020326"/>
                <a:gd name="connsiteX79-5727" fmla="*/ 3117526 w 3889897"/>
                <a:gd name="connsiteY79-5728" fmla="*/ 3738048 h 5020326"/>
                <a:gd name="connsiteX80-5729" fmla="*/ 3125146 w 3889897"/>
                <a:gd name="connsiteY80-5730" fmla="*/ 4103808 h 5020326"/>
                <a:gd name="connsiteX81-5731" fmla="*/ 3163246 w 3889897"/>
                <a:gd name="connsiteY81-5732" fmla="*/ 4157148 h 5020326"/>
                <a:gd name="connsiteX82-5733" fmla="*/ 3201346 w 3889897"/>
                <a:gd name="connsiteY82-5734" fmla="*/ 4164768 h 5020326"/>
                <a:gd name="connsiteX83-5735" fmla="*/ 3231826 w 3889897"/>
                <a:gd name="connsiteY83-5736" fmla="*/ 4172388 h 5020326"/>
                <a:gd name="connsiteX84-5737" fmla="*/ 3285166 w 3889897"/>
                <a:gd name="connsiteY84-5738" fmla="*/ 4294308 h 5020326"/>
                <a:gd name="connsiteX85-5739" fmla="*/ 3300406 w 3889897"/>
                <a:gd name="connsiteY85-5740" fmla="*/ 4347648 h 5020326"/>
                <a:gd name="connsiteX86-5741" fmla="*/ 3330886 w 3889897"/>
                <a:gd name="connsiteY86-5742" fmla="*/ 4408608 h 5020326"/>
                <a:gd name="connsiteX87-5743" fmla="*/ 3551866 w 3889897"/>
                <a:gd name="connsiteY87-5744" fmla="*/ 4644828 h 5020326"/>
                <a:gd name="connsiteX88-5745" fmla="*/ 3889897 w 3889897"/>
                <a:gd name="connsiteY88-5746" fmla="*/ 5020326 h 5020326"/>
                <a:gd name="connsiteX0-5747" fmla="*/ 710239 w 3889897"/>
                <a:gd name="connsiteY0-5748" fmla="*/ 5024991 h 5024991"/>
                <a:gd name="connsiteX1-5749" fmla="*/ 961066 w 3889897"/>
                <a:gd name="connsiteY1-5750" fmla="*/ 4644828 h 5024991"/>
                <a:gd name="connsiteX2-5751" fmla="*/ 1342066 w 3889897"/>
                <a:gd name="connsiteY2-5752" fmla="*/ 4172388 h 5024991"/>
                <a:gd name="connsiteX3-5753" fmla="*/ 1258246 w 3889897"/>
                <a:gd name="connsiteY3-5754" fmla="*/ 4012368 h 5024991"/>
                <a:gd name="connsiteX4-5755" fmla="*/ 1204906 w 3889897"/>
                <a:gd name="connsiteY4-5756" fmla="*/ 3928548 h 5024991"/>
                <a:gd name="connsiteX5-5757" fmla="*/ 1174426 w 3889897"/>
                <a:gd name="connsiteY5-5758" fmla="*/ 3768528 h 5024991"/>
                <a:gd name="connsiteX6-5759" fmla="*/ 1151566 w 3889897"/>
                <a:gd name="connsiteY6-5760" fmla="*/ 3699948 h 5024991"/>
                <a:gd name="connsiteX7-5761" fmla="*/ 1143946 w 3889897"/>
                <a:gd name="connsiteY7-5762" fmla="*/ 3669468 h 5024991"/>
                <a:gd name="connsiteX8-5763" fmla="*/ 1067746 w 3889897"/>
                <a:gd name="connsiteY8-5764" fmla="*/ 3661848 h 5024991"/>
                <a:gd name="connsiteX9-5765" fmla="*/ 938206 w 3889897"/>
                <a:gd name="connsiteY9-5766" fmla="*/ 3669468 h 5024991"/>
                <a:gd name="connsiteX10-5767" fmla="*/ 831526 w 3889897"/>
                <a:gd name="connsiteY10-5768" fmla="*/ 3692328 h 5024991"/>
                <a:gd name="connsiteX11-5769" fmla="*/ 610546 w 3889897"/>
                <a:gd name="connsiteY11-5770" fmla="*/ 3738048 h 5024991"/>
                <a:gd name="connsiteX12-5771" fmla="*/ 389566 w 3889897"/>
                <a:gd name="connsiteY12-5772" fmla="*/ 3638988 h 5024991"/>
                <a:gd name="connsiteX13-5773" fmla="*/ 381946 w 3889897"/>
                <a:gd name="connsiteY13-5774" fmla="*/ 3326568 h 5024991"/>
                <a:gd name="connsiteX14-5775" fmla="*/ 420046 w 3889897"/>
                <a:gd name="connsiteY14-5776" fmla="*/ 3227508 h 5024991"/>
                <a:gd name="connsiteX15-5777" fmla="*/ 389566 w 3889897"/>
                <a:gd name="connsiteY15-5778" fmla="*/ 3166548 h 5024991"/>
                <a:gd name="connsiteX16-5779" fmla="*/ 351466 w 3889897"/>
                <a:gd name="connsiteY16-5780" fmla="*/ 3105588 h 5024991"/>
                <a:gd name="connsiteX17-5781" fmla="*/ 397186 w 3889897"/>
                <a:gd name="connsiteY17-5782" fmla="*/ 3021768 h 5024991"/>
                <a:gd name="connsiteX18-5783" fmla="*/ 488626 w 3889897"/>
                <a:gd name="connsiteY18-5784" fmla="*/ 2998908 h 5024991"/>
                <a:gd name="connsiteX19-5785" fmla="*/ 471956 w 3889897"/>
                <a:gd name="connsiteY19-5786" fmla="*/ 2942709 h 5024991"/>
                <a:gd name="connsiteX20-5787" fmla="*/ 435286 w 3889897"/>
                <a:gd name="connsiteY20-5788" fmla="*/ 2930328 h 5024991"/>
                <a:gd name="connsiteX21-5789" fmla="*/ 389566 w 3889897"/>
                <a:gd name="connsiteY21-5790" fmla="*/ 2930328 h 5024991"/>
                <a:gd name="connsiteX22-5791" fmla="*/ 314000 w 3889897"/>
                <a:gd name="connsiteY22-5792" fmla="*/ 2893495 h 5024991"/>
                <a:gd name="connsiteX23-5793" fmla="*/ 320986 w 3889897"/>
                <a:gd name="connsiteY23-5794" fmla="*/ 2846508 h 5024991"/>
                <a:gd name="connsiteX24-5795" fmla="*/ 328606 w 3889897"/>
                <a:gd name="connsiteY24-5796" fmla="*/ 2793168 h 5024991"/>
                <a:gd name="connsiteX25-5797" fmla="*/ 313366 w 3889897"/>
                <a:gd name="connsiteY25-5798" fmla="*/ 2732208 h 5024991"/>
                <a:gd name="connsiteX26-5799" fmla="*/ 267646 w 3889897"/>
                <a:gd name="connsiteY26-5800" fmla="*/ 2671248 h 5024991"/>
                <a:gd name="connsiteX27-5801" fmla="*/ 176206 w 3889897"/>
                <a:gd name="connsiteY27-5802" fmla="*/ 2656008 h 5024991"/>
                <a:gd name="connsiteX28-5803" fmla="*/ 54286 w 3889897"/>
                <a:gd name="connsiteY28-5804" fmla="*/ 2610288 h 5024991"/>
                <a:gd name="connsiteX29-5805" fmla="*/ 7931 w 3889897"/>
                <a:gd name="connsiteY29-5806" fmla="*/ 2563298 h 5024991"/>
                <a:gd name="connsiteX30-5807" fmla="*/ 8566 w 3889897"/>
                <a:gd name="connsiteY30-5808" fmla="*/ 2488368 h 5024991"/>
                <a:gd name="connsiteX31-5809" fmla="*/ 92386 w 3889897"/>
                <a:gd name="connsiteY31-5810" fmla="*/ 2335968 h 5024991"/>
                <a:gd name="connsiteX32-5811" fmla="*/ 221926 w 3889897"/>
                <a:gd name="connsiteY32-5812" fmla="*/ 2175948 h 5024991"/>
                <a:gd name="connsiteX33-5813" fmla="*/ 282886 w 3889897"/>
                <a:gd name="connsiteY33-5814" fmla="*/ 2084508 h 5024991"/>
                <a:gd name="connsiteX34-5815" fmla="*/ 328606 w 3889897"/>
                <a:gd name="connsiteY34-5816" fmla="*/ 1977828 h 5024991"/>
                <a:gd name="connsiteX35-5817" fmla="*/ 359086 w 3889897"/>
                <a:gd name="connsiteY35-5818" fmla="*/ 1871148 h 5024991"/>
                <a:gd name="connsiteX36-5819" fmla="*/ 374326 w 3889897"/>
                <a:gd name="connsiteY36-5820" fmla="*/ 1810188 h 5024991"/>
                <a:gd name="connsiteX37-5821" fmla="*/ 343846 w 3889897"/>
                <a:gd name="connsiteY37-5822" fmla="*/ 1756848 h 5024991"/>
                <a:gd name="connsiteX38-5823" fmla="*/ 328606 w 3889897"/>
                <a:gd name="connsiteY38-5824" fmla="*/ 1680648 h 5024991"/>
                <a:gd name="connsiteX39-5825" fmla="*/ 412426 w 3889897"/>
                <a:gd name="connsiteY39-5826" fmla="*/ 1474908 h 5024991"/>
                <a:gd name="connsiteX40-5827" fmla="*/ 442906 w 3889897"/>
                <a:gd name="connsiteY40-5828" fmla="*/ 1307268 h 5024991"/>
                <a:gd name="connsiteX41-5829" fmla="*/ 465766 w 3889897"/>
                <a:gd name="connsiteY41-5830" fmla="*/ 1192968 h 5024991"/>
                <a:gd name="connsiteX42-5831" fmla="*/ 503866 w 3889897"/>
                <a:gd name="connsiteY42-5832" fmla="*/ 1055808 h 5024991"/>
                <a:gd name="connsiteX43-5833" fmla="*/ 557206 w 3889897"/>
                <a:gd name="connsiteY43-5834" fmla="*/ 888168 h 5024991"/>
                <a:gd name="connsiteX44-5835" fmla="*/ 503866 w 3889897"/>
                <a:gd name="connsiteY44-5836" fmla="*/ 888168 h 5024991"/>
                <a:gd name="connsiteX45-5837" fmla="*/ 412426 w 3889897"/>
                <a:gd name="connsiteY45-5838" fmla="*/ 834828 h 5024991"/>
                <a:gd name="connsiteX46-5839" fmla="*/ 328606 w 3889897"/>
                <a:gd name="connsiteY46-5840" fmla="*/ 789108 h 5024991"/>
                <a:gd name="connsiteX47-5841" fmla="*/ 260026 w 3889897"/>
                <a:gd name="connsiteY47-5842" fmla="*/ 773868 h 5024991"/>
                <a:gd name="connsiteX48-5843" fmla="*/ 214306 w 3889897"/>
                <a:gd name="connsiteY48-5844" fmla="*/ 751008 h 5024991"/>
                <a:gd name="connsiteX49-5845" fmla="*/ 260026 w 3889897"/>
                <a:gd name="connsiteY49-5846" fmla="*/ 674808 h 5024991"/>
                <a:gd name="connsiteX50-5847" fmla="*/ 374326 w 3889897"/>
                <a:gd name="connsiteY50-5848" fmla="*/ 606228 h 5024991"/>
                <a:gd name="connsiteX51-5849" fmla="*/ 557206 w 3889897"/>
                <a:gd name="connsiteY51-5850" fmla="*/ 507168 h 5024991"/>
                <a:gd name="connsiteX52-5851" fmla="*/ 656266 w 3889897"/>
                <a:gd name="connsiteY52-5852" fmla="*/ 423348 h 5024991"/>
                <a:gd name="connsiteX53-5853" fmla="*/ 892486 w 3889897"/>
                <a:gd name="connsiteY53-5854" fmla="*/ 232848 h 5024991"/>
                <a:gd name="connsiteX54-5855" fmla="*/ 1174426 w 3889897"/>
                <a:gd name="connsiteY54-5856" fmla="*/ 80448 h 5024991"/>
                <a:gd name="connsiteX55-5857" fmla="*/ 1593526 w 3889897"/>
                <a:gd name="connsiteY55-5858" fmla="*/ 11868 h 5024991"/>
                <a:gd name="connsiteX56-5859" fmla="*/ 1944046 w 3889897"/>
                <a:gd name="connsiteY56-5860" fmla="*/ 4248 h 5024991"/>
                <a:gd name="connsiteX57-5861" fmla="*/ 2172646 w 3889897"/>
                <a:gd name="connsiteY57-5862" fmla="*/ 4248 h 5024991"/>
                <a:gd name="connsiteX58-5863" fmla="*/ 2393626 w 3889897"/>
                <a:gd name="connsiteY58-5864" fmla="*/ 57588 h 5024991"/>
                <a:gd name="connsiteX59-5865" fmla="*/ 2667946 w 3889897"/>
                <a:gd name="connsiteY59-5866" fmla="*/ 133788 h 5024991"/>
                <a:gd name="connsiteX60-5867" fmla="*/ 2820346 w 3889897"/>
                <a:gd name="connsiteY60-5868" fmla="*/ 202368 h 5024991"/>
                <a:gd name="connsiteX61-5869" fmla="*/ 3102286 w 3889897"/>
                <a:gd name="connsiteY61-5870" fmla="*/ 400488 h 5024991"/>
                <a:gd name="connsiteX62-5871" fmla="*/ 3285166 w 3889897"/>
                <a:gd name="connsiteY62-5872" fmla="*/ 651948 h 5024991"/>
                <a:gd name="connsiteX63-5873" fmla="*/ 3407086 w 3889897"/>
                <a:gd name="connsiteY63-5874" fmla="*/ 918648 h 5024991"/>
                <a:gd name="connsiteX64-5875" fmla="*/ 3475666 w 3889897"/>
                <a:gd name="connsiteY64-5876" fmla="*/ 1238688 h 5024991"/>
                <a:gd name="connsiteX65-5877" fmla="*/ 3506146 w 3889897"/>
                <a:gd name="connsiteY65-5878" fmla="*/ 1543488 h 5024991"/>
                <a:gd name="connsiteX66-5879" fmla="*/ 3506146 w 3889897"/>
                <a:gd name="connsiteY66-5880" fmla="*/ 1962588 h 5024991"/>
                <a:gd name="connsiteX67-5881" fmla="*/ 3338506 w 3889897"/>
                <a:gd name="connsiteY67-5882" fmla="*/ 2305488 h 5024991"/>
                <a:gd name="connsiteX68-5883" fmla="*/ 3254686 w 3889897"/>
                <a:gd name="connsiteY68-5884" fmla="*/ 2473128 h 5024991"/>
                <a:gd name="connsiteX69-5885" fmla="*/ 3132766 w 3889897"/>
                <a:gd name="connsiteY69-5886" fmla="*/ 2663628 h 5024991"/>
                <a:gd name="connsiteX70-5887" fmla="*/ 3071806 w 3889897"/>
                <a:gd name="connsiteY70-5888" fmla="*/ 2838888 h 5024991"/>
                <a:gd name="connsiteX71-5889" fmla="*/ 3064186 w 3889897"/>
                <a:gd name="connsiteY71-5890" fmla="*/ 2915088 h 5024991"/>
                <a:gd name="connsiteX72-5891" fmla="*/ 3018466 w 3889897"/>
                <a:gd name="connsiteY72-5892" fmla="*/ 3014148 h 5024991"/>
                <a:gd name="connsiteX73-5893" fmla="*/ 2980366 w 3889897"/>
                <a:gd name="connsiteY73-5894" fmla="*/ 3082728 h 5024991"/>
                <a:gd name="connsiteX74-5895" fmla="*/ 2957506 w 3889897"/>
                <a:gd name="connsiteY74-5896" fmla="*/ 3120828 h 5024991"/>
                <a:gd name="connsiteX75-5897" fmla="*/ 2957506 w 3889897"/>
                <a:gd name="connsiteY75-5898" fmla="*/ 3555168 h 5024991"/>
                <a:gd name="connsiteX76-5899" fmla="*/ 3010846 w 3889897"/>
                <a:gd name="connsiteY76-5900" fmla="*/ 3539928 h 5024991"/>
                <a:gd name="connsiteX77-5901" fmla="*/ 3109906 w 3889897"/>
                <a:gd name="connsiteY77-5902" fmla="*/ 3570408 h 5024991"/>
                <a:gd name="connsiteX78-5903" fmla="*/ 3140386 w 3889897"/>
                <a:gd name="connsiteY78-5904" fmla="*/ 3631368 h 5024991"/>
                <a:gd name="connsiteX79-5905" fmla="*/ 3117526 w 3889897"/>
                <a:gd name="connsiteY79-5906" fmla="*/ 3738048 h 5024991"/>
                <a:gd name="connsiteX80-5907" fmla="*/ 3125146 w 3889897"/>
                <a:gd name="connsiteY80-5908" fmla="*/ 4103808 h 5024991"/>
                <a:gd name="connsiteX81-5909" fmla="*/ 3163246 w 3889897"/>
                <a:gd name="connsiteY81-5910" fmla="*/ 4157148 h 5024991"/>
                <a:gd name="connsiteX82-5911" fmla="*/ 3201346 w 3889897"/>
                <a:gd name="connsiteY82-5912" fmla="*/ 4164768 h 5024991"/>
                <a:gd name="connsiteX83-5913" fmla="*/ 3231826 w 3889897"/>
                <a:gd name="connsiteY83-5914" fmla="*/ 4172388 h 5024991"/>
                <a:gd name="connsiteX84-5915" fmla="*/ 3285166 w 3889897"/>
                <a:gd name="connsiteY84-5916" fmla="*/ 4294308 h 5024991"/>
                <a:gd name="connsiteX85-5917" fmla="*/ 3300406 w 3889897"/>
                <a:gd name="connsiteY85-5918" fmla="*/ 4347648 h 5024991"/>
                <a:gd name="connsiteX86-5919" fmla="*/ 3330886 w 3889897"/>
                <a:gd name="connsiteY86-5920" fmla="*/ 4408608 h 5024991"/>
                <a:gd name="connsiteX87-5921" fmla="*/ 3551866 w 3889897"/>
                <a:gd name="connsiteY87-5922" fmla="*/ 4644828 h 5024991"/>
                <a:gd name="connsiteX88-5923" fmla="*/ 3889897 w 3889897"/>
                <a:gd name="connsiteY88-5924" fmla="*/ 5020326 h 5024991"/>
                <a:gd name="connsiteX0-5925" fmla="*/ 712990 w 3889897"/>
                <a:gd name="connsiteY0-5926" fmla="*/ 5019479 h 5020326"/>
                <a:gd name="connsiteX1-5927" fmla="*/ 961066 w 3889897"/>
                <a:gd name="connsiteY1-5928" fmla="*/ 4644828 h 5020326"/>
                <a:gd name="connsiteX2-5929" fmla="*/ 1342066 w 3889897"/>
                <a:gd name="connsiteY2-5930" fmla="*/ 4172388 h 5020326"/>
                <a:gd name="connsiteX3-5931" fmla="*/ 1258246 w 3889897"/>
                <a:gd name="connsiteY3-5932" fmla="*/ 4012368 h 5020326"/>
                <a:gd name="connsiteX4-5933" fmla="*/ 1204906 w 3889897"/>
                <a:gd name="connsiteY4-5934" fmla="*/ 3928548 h 5020326"/>
                <a:gd name="connsiteX5-5935" fmla="*/ 1174426 w 3889897"/>
                <a:gd name="connsiteY5-5936" fmla="*/ 3768528 h 5020326"/>
                <a:gd name="connsiteX6-5937" fmla="*/ 1151566 w 3889897"/>
                <a:gd name="connsiteY6-5938" fmla="*/ 3699948 h 5020326"/>
                <a:gd name="connsiteX7-5939" fmla="*/ 1143946 w 3889897"/>
                <a:gd name="connsiteY7-5940" fmla="*/ 3669468 h 5020326"/>
                <a:gd name="connsiteX8-5941" fmla="*/ 1067746 w 3889897"/>
                <a:gd name="connsiteY8-5942" fmla="*/ 3661848 h 5020326"/>
                <a:gd name="connsiteX9-5943" fmla="*/ 938206 w 3889897"/>
                <a:gd name="connsiteY9-5944" fmla="*/ 3669468 h 5020326"/>
                <a:gd name="connsiteX10-5945" fmla="*/ 831526 w 3889897"/>
                <a:gd name="connsiteY10-5946" fmla="*/ 3692328 h 5020326"/>
                <a:gd name="connsiteX11-5947" fmla="*/ 610546 w 3889897"/>
                <a:gd name="connsiteY11-5948" fmla="*/ 3738048 h 5020326"/>
                <a:gd name="connsiteX12-5949" fmla="*/ 389566 w 3889897"/>
                <a:gd name="connsiteY12-5950" fmla="*/ 3638988 h 5020326"/>
                <a:gd name="connsiteX13-5951" fmla="*/ 381946 w 3889897"/>
                <a:gd name="connsiteY13-5952" fmla="*/ 3326568 h 5020326"/>
                <a:gd name="connsiteX14-5953" fmla="*/ 420046 w 3889897"/>
                <a:gd name="connsiteY14-5954" fmla="*/ 3227508 h 5020326"/>
                <a:gd name="connsiteX15-5955" fmla="*/ 389566 w 3889897"/>
                <a:gd name="connsiteY15-5956" fmla="*/ 3166548 h 5020326"/>
                <a:gd name="connsiteX16-5957" fmla="*/ 351466 w 3889897"/>
                <a:gd name="connsiteY16-5958" fmla="*/ 3105588 h 5020326"/>
                <a:gd name="connsiteX17-5959" fmla="*/ 397186 w 3889897"/>
                <a:gd name="connsiteY17-5960" fmla="*/ 3021768 h 5020326"/>
                <a:gd name="connsiteX18-5961" fmla="*/ 488626 w 3889897"/>
                <a:gd name="connsiteY18-5962" fmla="*/ 2998908 h 5020326"/>
                <a:gd name="connsiteX19-5963" fmla="*/ 471956 w 3889897"/>
                <a:gd name="connsiteY19-5964" fmla="*/ 2942709 h 5020326"/>
                <a:gd name="connsiteX20-5965" fmla="*/ 435286 w 3889897"/>
                <a:gd name="connsiteY20-5966" fmla="*/ 2930328 h 5020326"/>
                <a:gd name="connsiteX21-5967" fmla="*/ 389566 w 3889897"/>
                <a:gd name="connsiteY21-5968" fmla="*/ 2930328 h 5020326"/>
                <a:gd name="connsiteX22-5969" fmla="*/ 314000 w 3889897"/>
                <a:gd name="connsiteY22-5970" fmla="*/ 2893495 h 5020326"/>
                <a:gd name="connsiteX23-5971" fmla="*/ 320986 w 3889897"/>
                <a:gd name="connsiteY23-5972" fmla="*/ 2846508 h 5020326"/>
                <a:gd name="connsiteX24-5973" fmla="*/ 328606 w 3889897"/>
                <a:gd name="connsiteY24-5974" fmla="*/ 2793168 h 5020326"/>
                <a:gd name="connsiteX25-5975" fmla="*/ 313366 w 3889897"/>
                <a:gd name="connsiteY25-5976" fmla="*/ 2732208 h 5020326"/>
                <a:gd name="connsiteX26-5977" fmla="*/ 267646 w 3889897"/>
                <a:gd name="connsiteY26-5978" fmla="*/ 2671248 h 5020326"/>
                <a:gd name="connsiteX27-5979" fmla="*/ 176206 w 3889897"/>
                <a:gd name="connsiteY27-5980" fmla="*/ 2656008 h 5020326"/>
                <a:gd name="connsiteX28-5981" fmla="*/ 54286 w 3889897"/>
                <a:gd name="connsiteY28-5982" fmla="*/ 2610288 h 5020326"/>
                <a:gd name="connsiteX29-5983" fmla="*/ 7931 w 3889897"/>
                <a:gd name="connsiteY29-5984" fmla="*/ 2563298 h 5020326"/>
                <a:gd name="connsiteX30-5985" fmla="*/ 8566 w 3889897"/>
                <a:gd name="connsiteY30-5986" fmla="*/ 2488368 h 5020326"/>
                <a:gd name="connsiteX31-5987" fmla="*/ 92386 w 3889897"/>
                <a:gd name="connsiteY31-5988" fmla="*/ 2335968 h 5020326"/>
                <a:gd name="connsiteX32-5989" fmla="*/ 221926 w 3889897"/>
                <a:gd name="connsiteY32-5990" fmla="*/ 2175948 h 5020326"/>
                <a:gd name="connsiteX33-5991" fmla="*/ 282886 w 3889897"/>
                <a:gd name="connsiteY33-5992" fmla="*/ 2084508 h 5020326"/>
                <a:gd name="connsiteX34-5993" fmla="*/ 328606 w 3889897"/>
                <a:gd name="connsiteY34-5994" fmla="*/ 1977828 h 5020326"/>
                <a:gd name="connsiteX35-5995" fmla="*/ 359086 w 3889897"/>
                <a:gd name="connsiteY35-5996" fmla="*/ 1871148 h 5020326"/>
                <a:gd name="connsiteX36-5997" fmla="*/ 374326 w 3889897"/>
                <a:gd name="connsiteY36-5998" fmla="*/ 1810188 h 5020326"/>
                <a:gd name="connsiteX37-5999" fmla="*/ 343846 w 3889897"/>
                <a:gd name="connsiteY37-6000" fmla="*/ 1756848 h 5020326"/>
                <a:gd name="connsiteX38-6001" fmla="*/ 328606 w 3889897"/>
                <a:gd name="connsiteY38-6002" fmla="*/ 1680648 h 5020326"/>
                <a:gd name="connsiteX39-6003" fmla="*/ 412426 w 3889897"/>
                <a:gd name="connsiteY39-6004" fmla="*/ 1474908 h 5020326"/>
                <a:gd name="connsiteX40-6005" fmla="*/ 442906 w 3889897"/>
                <a:gd name="connsiteY40-6006" fmla="*/ 1307268 h 5020326"/>
                <a:gd name="connsiteX41-6007" fmla="*/ 465766 w 3889897"/>
                <a:gd name="connsiteY41-6008" fmla="*/ 1192968 h 5020326"/>
                <a:gd name="connsiteX42-6009" fmla="*/ 503866 w 3889897"/>
                <a:gd name="connsiteY42-6010" fmla="*/ 1055808 h 5020326"/>
                <a:gd name="connsiteX43-6011" fmla="*/ 557206 w 3889897"/>
                <a:gd name="connsiteY43-6012" fmla="*/ 888168 h 5020326"/>
                <a:gd name="connsiteX44-6013" fmla="*/ 503866 w 3889897"/>
                <a:gd name="connsiteY44-6014" fmla="*/ 888168 h 5020326"/>
                <a:gd name="connsiteX45-6015" fmla="*/ 412426 w 3889897"/>
                <a:gd name="connsiteY45-6016" fmla="*/ 834828 h 5020326"/>
                <a:gd name="connsiteX46-6017" fmla="*/ 328606 w 3889897"/>
                <a:gd name="connsiteY46-6018" fmla="*/ 789108 h 5020326"/>
                <a:gd name="connsiteX47-6019" fmla="*/ 260026 w 3889897"/>
                <a:gd name="connsiteY47-6020" fmla="*/ 773868 h 5020326"/>
                <a:gd name="connsiteX48-6021" fmla="*/ 214306 w 3889897"/>
                <a:gd name="connsiteY48-6022" fmla="*/ 751008 h 5020326"/>
                <a:gd name="connsiteX49-6023" fmla="*/ 260026 w 3889897"/>
                <a:gd name="connsiteY49-6024" fmla="*/ 674808 h 5020326"/>
                <a:gd name="connsiteX50-6025" fmla="*/ 374326 w 3889897"/>
                <a:gd name="connsiteY50-6026" fmla="*/ 606228 h 5020326"/>
                <a:gd name="connsiteX51-6027" fmla="*/ 557206 w 3889897"/>
                <a:gd name="connsiteY51-6028" fmla="*/ 507168 h 5020326"/>
                <a:gd name="connsiteX52-6029" fmla="*/ 656266 w 3889897"/>
                <a:gd name="connsiteY52-6030" fmla="*/ 423348 h 5020326"/>
                <a:gd name="connsiteX53-6031" fmla="*/ 892486 w 3889897"/>
                <a:gd name="connsiteY53-6032" fmla="*/ 232848 h 5020326"/>
                <a:gd name="connsiteX54-6033" fmla="*/ 1174426 w 3889897"/>
                <a:gd name="connsiteY54-6034" fmla="*/ 80448 h 5020326"/>
                <a:gd name="connsiteX55-6035" fmla="*/ 1593526 w 3889897"/>
                <a:gd name="connsiteY55-6036" fmla="*/ 11868 h 5020326"/>
                <a:gd name="connsiteX56-6037" fmla="*/ 1944046 w 3889897"/>
                <a:gd name="connsiteY56-6038" fmla="*/ 4248 h 5020326"/>
                <a:gd name="connsiteX57-6039" fmla="*/ 2172646 w 3889897"/>
                <a:gd name="connsiteY57-6040" fmla="*/ 4248 h 5020326"/>
                <a:gd name="connsiteX58-6041" fmla="*/ 2393626 w 3889897"/>
                <a:gd name="connsiteY58-6042" fmla="*/ 57588 h 5020326"/>
                <a:gd name="connsiteX59-6043" fmla="*/ 2667946 w 3889897"/>
                <a:gd name="connsiteY59-6044" fmla="*/ 133788 h 5020326"/>
                <a:gd name="connsiteX60-6045" fmla="*/ 2820346 w 3889897"/>
                <a:gd name="connsiteY60-6046" fmla="*/ 202368 h 5020326"/>
                <a:gd name="connsiteX61-6047" fmla="*/ 3102286 w 3889897"/>
                <a:gd name="connsiteY61-6048" fmla="*/ 400488 h 5020326"/>
                <a:gd name="connsiteX62-6049" fmla="*/ 3285166 w 3889897"/>
                <a:gd name="connsiteY62-6050" fmla="*/ 651948 h 5020326"/>
                <a:gd name="connsiteX63-6051" fmla="*/ 3407086 w 3889897"/>
                <a:gd name="connsiteY63-6052" fmla="*/ 918648 h 5020326"/>
                <a:gd name="connsiteX64-6053" fmla="*/ 3475666 w 3889897"/>
                <a:gd name="connsiteY64-6054" fmla="*/ 1238688 h 5020326"/>
                <a:gd name="connsiteX65-6055" fmla="*/ 3506146 w 3889897"/>
                <a:gd name="connsiteY65-6056" fmla="*/ 1543488 h 5020326"/>
                <a:gd name="connsiteX66-6057" fmla="*/ 3506146 w 3889897"/>
                <a:gd name="connsiteY66-6058" fmla="*/ 1962588 h 5020326"/>
                <a:gd name="connsiteX67-6059" fmla="*/ 3338506 w 3889897"/>
                <a:gd name="connsiteY67-6060" fmla="*/ 2305488 h 5020326"/>
                <a:gd name="connsiteX68-6061" fmla="*/ 3254686 w 3889897"/>
                <a:gd name="connsiteY68-6062" fmla="*/ 2473128 h 5020326"/>
                <a:gd name="connsiteX69-6063" fmla="*/ 3132766 w 3889897"/>
                <a:gd name="connsiteY69-6064" fmla="*/ 2663628 h 5020326"/>
                <a:gd name="connsiteX70-6065" fmla="*/ 3071806 w 3889897"/>
                <a:gd name="connsiteY70-6066" fmla="*/ 2838888 h 5020326"/>
                <a:gd name="connsiteX71-6067" fmla="*/ 3064186 w 3889897"/>
                <a:gd name="connsiteY71-6068" fmla="*/ 2915088 h 5020326"/>
                <a:gd name="connsiteX72-6069" fmla="*/ 3018466 w 3889897"/>
                <a:gd name="connsiteY72-6070" fmla="*/ 3014148 h 5020326"/>
                <a:gd name="connsiteX73-6071" fmla="*/ 2980366 w 3889897"/>
                <a:gd name="connsiteY73-6072" fmla="*/ 3082728 h 5020326"/>
                <a:gd name="connsiteX74-6073" fmla="*/ 2957506 w 3889897"/>
                <a:gd name="connsiteY74-6074" fmla="*/ 3120828 h 5020326"/>
                <a:gd name="connsiteX75-6075" fmla="*/ 2957506 w 3889897"/>
                <a:gd name="connsiteY75-6076" fmla="*/ 3555168 h 5020326"/>
                <a:gd name="connsiteX76-6077" fmla="*/ 3010846 w 3889897"/>
                <a:gd name="connsiteY76-6078" fmla="*/ 3539928 h 5020326"/>
                <a:gd name="connsiteX77-6079" fmla="*/ 3109906 w 3889897"/>
                <a:gd name="connsiteY77-6080" fmla="*/ 3570408 h 5020326"/>
                <a:gd name="connsiteX78-6081" fmla="*/ 3140386 w 3889897"/>
                <a:gd name="connsiteY78-6082" fmla="*/ 3631368 h 5020326"/>
                <a:gd name="connsiteX79-6083" fmla="*/ 3117526 w 3889897"/>
                <a:gd name="connsiteY79-6084" fmla="*/ 3738048 h 5020326"/>
                <a:gd name="connsiteX80-6085" fmla="*/ 3125146 w 3889897"/>
                <a:gd name="connsiteY80-6086" fmla="*/ 4103808 h 5020326"/>
                <a:gd name="connsiteX81-6087" fmla="*/ 3163246 w 3889897"/>
                <a:gd name="connsiteY81-6088" fmla="*/ 4157148 h 5020326"/>
                <a:gd name="connsiteX82-6089" fmla="*/ 3201346 w 3889897"/>
                <a:gd name="connsiteY82-6090" fmla="*/ 4164768 h 5020326"/>
                <a:gd name="connsiteX83-6091" fmla="*/ 3231826 w 3889897"/>
                <a:gd name="connsiteY83-6092" fmla="*/ 4172388 h 5020326"/>
                <a:gd name="connsiteX84-6093" fmla="*/ 3285166 w 3889897"/>
                <a:gd name="connsiteY84-6094" fmla="*/ 4294308 h 5020326"/>
                <a:gd name="connsiteX85-6095" fmla="*/ 3300406 w 3889897"/>
                <a:gd name="connsiteY85-6096" fmla="*/ 4347648 h 5020326"/>
                <a:gd name="connsiteX86-6097" fmla="*/ 3330886 w 3889897"/>
                <a:gd name="connsiteY86-6098" fmla="*/ 4408608 h 5020326"/>
                <a:gd name="connsiteX87-6099" fmla="*/ 3551866 w 3889897"/>
                <a:gd name="connsiteY87-6100" fmla="*/ 4644828 h 5020326"/>
                <a:gd name="connsiteX88-6101" fmla="*/ 3889897 w 3889897"/>
                <a:gd name="connsiteY88-6102" fmla="*/ 5020326 h 5020326"/>
                <a:gd name="connsiteX0-6103" fmla="*/ 712990 w 3889897"/>
                <a:gd name="connsiteY0-6104" fmla="*/ 5019479 h 5020326"/>
                <a:gd name="connsiteX1-6105" fmla="*/ 961066 w 3889897"/>
                <a:gd name="connsiteY1-6106" fmla="*/ 4644828 h 5020326"/>
                <a:gd name="connsiteX2-6107" fmla="*/ 1342066 w 3889897"/>
                <a:gd name="connsiteY2-6108" fmla="*/ 4172388 h 5020326"/>
                <a:gd name="connsiteX3-6109" fmla="*/ 1258246 w 3889897"/>
                <a:gd name="connsiteY3-6110" fmla="*/ 4012368 h 5020326"/>
                <a:gd name="connsiteX4-6111" fmla="*/ 1204906 w 3889897"/>
                <a:gd name="connsiteY4-6112" fmla="*/ 3928548 h 5020326"/>
                <a:gd name="connsiteX5-6113" fmla="*/ 1174426 w 3889897"/>
                <a:gd name="connsiteY5-6114" fmla="*/ 3768528 h 5020326"/>
                <a:gd name="connsiteX6-6115" fmla="*/ 1151566 w 3889897"/>
                <a:gd name="connsiteY6-6116" fmla="*/ 3699948 h 5020326"/>
                <a:gd name="connsiteX7-6117" fmla="*/ 1143946 w 3889897"/>
                <a:gd name="connsiteY7-6118" fmla="*/ 3669468 h 5020326"/>
                <a:gd name="connsiteX8-6119" fmla="*/ 1067746 w 3889897"/>
                <a:gd name="connsiteY8-6120" fmla="*/ 3661848 h 5020326"/>
                <a:gd name="connsiteX9-6121" fmla="*/ 938206 w 3889897"/>
                <a:gd name="connsiteY9-6122" fmla="*/ 3669468 h 5020326"/>
                <a:gd name="connsiteX10-6123" fmla="*/ 831526 w 3889897"/>
                <a:gd name="connsiteY10-6124" fmla="*/ 3692328 h 5020326"/>
                <a:gd name="connsiteX11-6125" fmla="*/ 610546 w 3889897"/>
                <a:gd name="connsiteY11-6126" fmla="*/ 3738048 h 5020326"/>
                <a:gd name="connsiteX12-6127" fmla="*/ 389566 w 3889897"/>
                <a:gd name="connsiteY12-6128" fmla="*/ 3638988 h 5020326"/>
                <a:gd name="connsiteX13-6129" fmla="*/ 381946 w 3889897"/>
                <a:gd name="connsiteY13-6130" fmla="*/ 3326568 h 5020326"/>
                <a:gd name="connsiteX14-6131" fmla="*/ 420046 w 3889897"/>
                <a:gd name="connsiteY14-6132" fmla="*/ 3227508 h 5020326"/>
                <a:gd name="connsiteX15-6133" fmla="*/ 389566 w 3889897"/>
                <a:gd name="connsiteY15-6134" fmla="*/ 3166548 h 5020326"/>
                <a:gd name="connsiteX16-6135" fmla="*/ 351466 w 3889897"/>
                <a:gd name="connsiteY16-6136" fmla="*/ 3105588 h 5020326"/>
                <a:gd name="connsiteX17-6137" fmla="*/ 397186 w 3889897"/>
                <a:gd name="connsiteY17-6138" fmla="*/ 3021768 h 5020326"/>
                <a:gd name="connsiteX18-6139" fmla="*/ 488626 w 3889897"/>
                <a:gd name="connsiteY18-6140" fmla="*/ 2998908 h 5020326"/>
                <a:gd name="connsiteX19-6141" fmla="*/ 471956 w 3889897"/>
                <a:gd name="connsiteY19-6142" fmla="*/ 2942709 h 5020326"/>
                <a:gd name="connsiteX20-6143" fmla="*/ 435286 w 3889897"/>
                <a:gd name="connsiteY20-6144" fmla="*/ 2930328 h 5020326"/>
                <a:gd name="connsiteX21-6145" fmla="*/ 389566 w 3889897"/>
                <a:gd name="connsiteY21-6146" fmla="*/ 2930328 h 5020326"/>
                <a:gd name="connsiteX22-6147" fmla="*/ 314000 w 3889897"/>
                <a:gd name="connsiteY22-6148" fmla="*/ 2893495 h 5020326"/>
                <a:gd name="connsiteX23-6149" fmla="*/ 320986 w 3889897"/>
                <a:gd name="connsiteY23-6150" fmla="*/ 2846508 h 5020326"/>
                <a:gd name="connsiteX24-6151" fmla="*/ 328606 w 3889897"/>
                <a:gd name="connsiteY24-6152" fmla="*/ 2793168 h 5020326"/>
                <a:gd name="connsiteX25-6153" fmla="*/ 313366 w 3889897"/>
                <a:gd name="connsiteY25-6154" fmla="*/ 2732208 h 5020326"/>
                <a:gd name="connsiteX26-6155" fmla="*/ 267646 w 3889897"/>
                <a:gd name="connsiteY26-6156" fmla="*/ 2671248 h 5020326"/>
                <a:gd name="connsiteX27-6157" fmla="*/ 176206 w 3889897"/>
                <a:gd name="connsiteY27-6158" fmla="*/ 2656008 h 5020326"/>
                <a:gd name="connsiteX28-6159" fmla="*/ 54286 w 3889897"/>
                <a:gd name="connsiteY28-6160" fmla="*/ 2610288 h 5020326"/>
                <a:gd name="connsiteX29-6161" fmla="*/ 7931 w 3889897"/>
                <a:gd name="connsiteY29-6162" fmla="*/ 2563298 h 5020326"/>
                <a:gd name="connsiteX30-6163" fmla="*/ 8566 w 3889897"/>
                <a:gd name="connsiteY30-6164" fmla="*/ 2488368 h 5020326"/>
                <a:gd name="connsiteX31-6165" fmla="*/ 92386 w 3889897"/>
                <a:gd name="connsiteY31-6166" fmla="*/ 2335968 h 5020326"/>
                <a:gd name="connsiteX32-6167" fmla="*/ 221926 w 3889897"/>
                <a:gd name="connsiteY32-6168" fmla="*/ 2175948 h 5020326"/>
                <a:gd name="connsiteX33-6169" fmla="*/ 282886 w 3889897"/>
                <a:gd name="connsiteY33-6170" fmla="*/ 2084508 h 5020326"/>
                <a:gd name="connsiteX34-6171" fmla="*/ 328606 w 3889897"/>
                <a:gd name="connsiteY34-6172" fmla="*/ 1977828 h 5020326"/>
                <a:gd name="connsiteX35-6173" fmla="*/ 359086 w 3889897"/>
                <a:gd name="connsiteY35-6174" fmla="*/ 1871148 h 5020326"/>
                <a:gd name="connsiteX36-6175" fmla="*/ 374326 w 3889897"/>
                <a:gd name="connsiteY36-6176" fmla="*/ 1810188 h 5020326"/>
                <a:gd name="connsiteX37-6177" fmla="*/ 343846 w 3889897"/>
                <a:gd name="connsiteY37-6178" fmla="*/ 1756848 h 5020326"/>
                <a:gd name="connsiteX38-6179" fmla="*/ 328606 w 3889897"/>
                <a:gd name="connsiteY38-6180" fmla="*/ 1680648 h 5020326"/>
                <a:gd name="connsiteX39-6181" fmla="*/ 412426 w 3889897"/>
                <a:gd name="connsiteY39-6182" fmla="*/ 1474908 h 5020326"/>
                <a:gd name="connsiteX40-6183" fmla="*/ 442906 w 3889897"/>
                <a:gd name="connsiteY40-6184" fmla="*/ 1307268 h 5020326"/>
                <a:gd name="connsiteX41-6185" fmla="*/ 465766 w 3889897"/>
                <a:gd name="connsiteY41-6186" fmla="*/ 1192968 h 5020326"/>
                <a:gd name="connsiteX42-6187" fmla="*/ 503866 w 3889897"/>
                <a:gd name="connsiteY42-6188" fmla="*/ 1055808 h 5020326"/>
                <a:gd name="connsiteX43-6189" fmla="*/ 557206 w 3889897"/>
                <a:gd name="connsiteY43-6190" fmla="*/ 888168 h 5020326"/>
                <a:gd name="connsiteX44-6191" fmla="*/ 503866 w 3889897"/>
                <a:gd name="connsiteY44-6192" fmla="*/ 888168 h 5020326"/>
                <a:gd name="connsiteX45-6193" fmla="*/ 412426 w 3889897"/>
                <a:gd name="connsiteY45-6194" fmla="*/ 834828 h 5020326"/>
                <a:gd name="connsiteX46-6195" fmla="*/ 328606 w 3889897"/>
                <a:gd name="connsiteY46-6196" fmla="*/ 789108 h 5020326"/>
                <a:gd name="connsiteX47-6197" fmla="*/ 260026 w 3889897"/>
                <a:gd name="connsiteY47-6198" fmla="*/ 773868 h 5020326"/>
                <a:gd name="connsiteX48-6199" fmla="*/ 214306 w 3889897"/>
                <a:gd name="connsiteY48-6200" fmla="*/ 751008 h 5020326"/>
                <a:gd name="connsiteX49-6201" fmla="*/ 260026 w 3889897"/>
                <a:gd name="connsiteY49-6202" fmla="*/ 674808 h 5020326"/>
                <a:gd name="connsiteX50-6203" fmla="*/ 374326 w 3889897"/>
                <a:gd name="connsiteY50-6204" fmla="*/ 606228 h 5020326"/>
                <a:gd name="connsiteX51-6205" fmla="*/ 557206 w 3889897"/>
                <a:gd name="connsiteY51-6206" fmla="*/ 507168 h 5020326"/>
                <a:gd name="connsiteX52-6207" fmla="*/ 656266 w 3889897"/>
                <a:gd name="connsiteY52-6208" fmla="*/ 423348 h 5020326"/>
                <a:gd name="connsiteX53-6209" fmla="*/ 892486 w 3889897"/>
                <a:gd name="connsiteY53-6210" fmla="*/ 232848 h 5020326"/>
                <a:gd name="connsiteX54-6211" fmla="*/ 1174426 w 3889897"/>
                <a:gd name="connsiteY54-6212" fmla="*/ 80448 h 5020326"/>
                <a:gd name="connsiteX55-6213" fmla="*/ 1593526 w 3889897"/>
                <a:gd name="connsiteY55-6214" fmla="*/ 11868 h 5020326"/>
                <a:gd name="connsiteX56-6215" fmla="*/ 1944046 w 3889897"/>
                <a:gd name="connsiteY56-6216" fmla="*/ 4248 h 5020326"/>
                <a:gd name="connsiteX57-6217" fmla="*/ 2172646 w 3889897"/>
                <a:gd name="connsiteY57-6218" fmla="*/ 4248 h 5020326"/>
                <a:gd name="connsiteX58-6219" fmla="*/ 2393626 w 3889897"/>
                <a:gd name="connsiteY58-6220" fmla="*/ 57588 h 5020326"/>
                <a:gd name="connsiteX59-6221" fmla="*/ 2667946 w 3889897"/>
                <a:gd name="connsiteY59-6222" fmla="*/ 133788 h 5020326"/>
                <a:gd name="connsiteX60-6223" fmla="*/ 2820346 w 3889897"/>
                <a:gd name="connsiteY60-6224" fmla="*/ 202368 h 5020326"/>
                <a:gd name="connsiteX61-6225" fmla="*/ 3102286 w 3889897"/>
                <a:gd name="connsiteY61-6226" fmla="*/ 400488 h 5020326"/>
                <a:gd name="connsiteX62-6227" fmla="*/ 3285166 w 3889897"/>
                <a:gd name="connsiteY62-6228" fmla="*/ 651948 h 5020326"/>
                <a:gd name="connsiteX63-6229" fmla="*/ 3407086 w 3889897"/>
                <a:gd name="connsiteY63-6230" fmla="*/ 918648 h 5020326"/>
                <a:gd name="connsiteX64-6231" fmla="*/ 3475666 w 3889897"/>
                <a:gd name="connsiteY64-6232" fmla="*/ 1238688 h 5020326"/>
                <a:gd name="connsiteX65-6233" fmla="*/ 3506146 w 3889897"/>
                <a:gd name="connsiteY65-6234" fmla="*/ 1543488 h 5020326"/>
                <a:gd name="connsiteX66-6235" fmla="*/ 3506146 w 3889897"/>
                <a:gd name="connsiteY66-6236" fmla="*/ 1962588 h 5020326"/>
                <a:gd name="connsiteX67-6237" fmla="*/ 3338506 w 3889897"/>
                <a:gd name="connsiteY67-6238" fmla="*/ 2305488 h 5020326"/>
                <a:gd name="connsiteX68-6239" fmla="*/ 3254686 w 3889897"/>
                <a:gd name="connsiteY68-6240" fmla="*/ 2473128 h 5020326"/>
                <a:gd name="connsiteX69-6241" fmla="*/ 3132766 w 3889897"/>
                <a:gd name="connsiteY69-6242" fmla="*/ 2663628 h 5020326"/>
                <a:gd name="connsiteX70-6243" fmla="*/ 3071806 w 3889897"/>
                <a:gd name="connsiteY70-6244" fmla="*/ 2838888 h 5020326"/>
                <a:gd name="connsiteX71-6245" fmla="*/ 3064186 w 3889897"/>
                <a:gd name="connsiteY71-6246" fmla="*/ 2915088 h 5020326"/>
                <a:gd name="connsiteX72-6247" fmla="*/ 3018466 w 3889897"/>
                <a:gd name="connsiteY72-6248" fmla="*/ 3014148 h 5020326"/>
                <a:gd name="connsiteX73-6249" fmla="*/ 2980366 w 3889897"/>
                <a:gd name="connsiteY73-6250" fmla="*/ 3082728 h 5020326"/>
                <a:gd name="connsiteX74-6251" fmla="*/ 2957506 w 3889897"/>
                <a:gd name="connsiteY74-6252" fmla="*/ 3120828 h 5020326"/>
                <a:gd name="connsiteX75-6253" fmla="*/ 2957506 w 3889897"/>
                <a:gd name="connsiteY75-6254" fmla="*/ 3555168 h 5020326"/>
                <a:gd name="connsiteX76-6255" fmla="*/ 3010846 w 3889897"/>
                <a:gd name="connsiteY76-6256" fmla="*/ 3539928 h 5020326"/>
                <a:gd name="connsiteX77-6257" fmla="*/ 3109906 w 3889897"/>
                <a:gd name="connsiteY77-6258" fmla="*/ 3570408 h 5020326"/>
                <a:gd name="connsiteX78-6259" fmla="*/ 3140386 w 3889897"/>
                <a:gd name="connsiteY78-6260" fmla="*/ 3631368 h 5020326"/>
                <a:gd name="connsiteX79-6261" fmla="*/ 3117526 w 3889897"/>
                <a:gd name="connsiteY79-6262" fmla="*/ 3738048 h 5020326"/>
                <a:gd name="connsiteX80-6263" fmla="*/ 3125146 w 3889897"/>
                <a:gd name="connsiteY80-6264" fmla="*/ 4103808 h 5020326"/>
                <a:gd name="connsiteX81-6265" fmla="*/ 3201346 w 3889897"/>
                <a:gd name="connsiteY81-6266" fmla="*/ 4164768 h 5020326"/>
                <a:gd name="connsiteX82-6267" fmla="*/ 3231826 w 3889897"/>
                <a:gd name="connsiteY82-6268" fmla="*/ 4172388 h 5020326"/>
                <a:gd name="connsiteX83-6269" fmla="*/ 3285166 w 3889897"/>
                <a:gd name="connsiteY83-6270" fmla="*/ 4294308 h 5020326"/>
                <a:gd name="connsiteX84-6271" fmla="*/ 3300406 w 3889897"/>
                <a:gd name="connsiteY84-6272" fmla="*/ 4347648 h 5020326"/>
                <a:gd name="connsiteX85-6273" fmla="*/ 3330886 w 3889897"/>
                <a:gd name="connsiteY85-6274" fmla="*/ 4408608 h 5020326"/>
                <a:gd name="connsiteX86-6275" fmla="*/ 3551866 w 3889897"/>
                <a:gd name="connsiteY86-6276" fmla="*/ 4644828 h 5020326"/>
                <a:gd name="connsiteX87-6277" fmla="*/ 3889897 w 3889897"/>
                <a:gd name="connsiteY87-6278" fmla="*/ 5020326 h 5020326"/>
                <a:gd name="connsiteX0-6279" fmla="*/ 712990 w 3889897"/>
                <a:gd name="connsiteY0-6280" fmla="*/ 5019479 h 5020326"/>
                <a:gd name="connsiteX1-6281" fmla="*/ 961066 w 3889897"/>
                <a:gd name="connsiteY1-6282" fmla="*/ 4644828 h 5020326"/>
                <a:gd name="connsiteX2-6283" fmla="*/ 1342066 w 3889897"/>
                <a:gd name="connsiteY2-6284" fmla="*/ 4172388 h 5020326"/>
                <a:gd name="connsiteX3-6285" fmla="*/ 1258246 w 3889897"/>
                <a:gd name="connsiteY3-6286" fmla="*/ 4012368 h 5020326"/>
                <a:gd name="connsiteX4-6287" fmla="*/ 1204906 w 3889897"/>
                <a:gd name="connsiteY4-6288" fmla="*/ 3928548 h 5020326"/>
                <a:gd name="connsiteX5-6289" fmla="*/ 1174426 w 3889897"/>
                <a:gd name="connsiteY5-6290" fmla="*/ 3768528 h 5020326"/>
                <a:gd name="connsiteX6-6291" fmla="*/ 1151566 w 3889897"/>
                <a:gd name="connsiteY6-6292" fmla="*/ 3699948 h 5020326"/>
                <a:gd name="connsiteX7-6293" fmla="*/ 1143946 w 3889897"/>
                <a:gd name="connsiteY7-6294" fmla="*/ 3669468 h 5020326"/>
                <a:gd name="connsiteX8-6295" fmla="*/ 1067746 w 3889897"/>
                <a:gd name="connsiteY8-6296" fmla="*/ 3661848 h 5020326"/>
                <a:gd name="connsiteX9-6297" fmla="*/ 938206 w 3889897"/>
                <a:gd name="connsiteY9-6298" fmla="*/ 3669468 h 5020326"/>
                <a:gd name="connsiteX10-6299" fmla="*/ 831526 w 3889897"/>
                <a:gd name="connsiteY10-6300" fmla="*/ 3692328 h 5020326"/>
                <a:gd name="connsiteX11-6301" fmla="*/ 610546 w 3889897"/>
                <a:gd name="connsiteY11-6302" fmla="*/ 3738048 h 5020326"/>
                <a:gd name="connsiteX12-6303" fmla="*/ 389566 w 3889897"/>
                <a:gd name="connsiteY12-6304" fmla="*/ 3638988 h 5020326"/>
                <a:gd name="connsiteX13-6305" fmla="*/ 381946 w 3889897"/>
                <a:gd name="connsiteY13-6306" fmla="*/ 3326568 h 5020326"/>
                <a:gd name="connsiteX14-6307" fmla="*/ 420046 w 3889897"/>
                <a:gd name="connsiteY14-6308" fmla="*/ 3227508 h 5020326"/>
                <a:gd name="connsiteX15-6309" fmla="*/ 389566 w 3889897"/>
                <a:gd name="connsiteY15-6310" fmla="*/ 3166548 h 5020326"/>
                <a:gd name="connsiteX16-6311" fmla="*/ 351466 w 3889897"/>
                <a:gd name="connsiteY16-6312" fmla="*/ 3105588 h 5020326"/>
                <a:gd name="connsiteX17-6313" fmla="*/ 397186 w 3889897"/>
                <a:gd name="connsiteY17-6314" fmla="*/ 3021768 h 5020326"/>
                <a:gd name="connsiteX18-6315" fmla="*/ 488626 w 3889897"/>
                <a:gd name="connsiteY18-6316" fmla="*/ 2998908 h 5020326"/>
                <a:gd name="connsiteX19-6317" fmla="*/ 471956 w 3889897"/>
                <a:gd name="connsiteY19-6318" fmla="*/ 2942709 h 5020326"/>
                <a:gd name="connsiteX20-6319" fmla="*/ 435286 w 3889897"/>
                <a:gd name="connsiteY20-6320" fmla="*/ 2930328 h 5020326"/>
                <a:gd name="connsiteX21-6321" fmla="*/ 389566 w 3889897"/>
                <a:gd name="connsiteY21-6322" fmla="*/ 2930328 h 5020326"/>
                <a:gd name="connsiteX22-6323" fmla="*/ 314000 w 3889897"/>
                <a:gd name="connsiteY22-6324" fmla="*/ 2893495 h 5020326"/>
                <a:gd name="connsiteX23-6325" fmla="*/ 320986 w 3889897"/>
                <a:gd name="connsiteY23-6326" fmla="*/ 2846508 h 5020326"/>
                <a:gd name="connsiteX24-6327" fmla="*/ 328606 w 3889897"/>
                <a:gd name="connsiteY24-6328" fmla="*/ 2793168 h 5020326"/>
                <a:gd name="connsiteX25-6329" fmla="*/ 313366 w 3889897"/>
                <a:gd name="connsiteY25-6330" fmla="*/ 2732208 h 5020326"/>
                <a:gd name="connsiteX26-6331" fmla="*/ 267646 w 3889897"/>
                <a:gd name="connsiteY26-6332" fmla="*/ 2671248 h 5020326"/>
                <a:gd name="connsiteX27-6333" fmla="*/ 176206 w 3889897"/>
                <a:gd name="connsiteY27-6334" fmla="*/ 2656008 h 5020326"/>
                <a:gd name="connsiteX28-6335" fmla="*/ 54286 w 3889897"/>
                <a:gd name="connsiteY28-6336" fmla="*/ 2610288 h 5020326"/>
                <a:gd name="connsiteX29-6337" fmla="*/ 7931 w 3889897"/>
                <a:gd name="connsiteY29-6338" fmla="*/ 2563298 h 5020326"/>
                <a:gd name="connsiteX30-6339" fmla="*/ 8566 w 3889897"/>
                <a:gd name="connsiteY30-6340" fmla="*/ 2488368 h 5020326"/>
                <a:gd name="connsiteX31-6341" fmla="*/ 92386 w 3889897"/>
                <a:gd name="connsiteY31-6342" fmla="*/ 2335968 h 5020326"/>
                <a:gd name="connsiteX32-6343" fmla="*/ 221926 w 3889897"/>
                <a:gd name="connsiteY32-6344" fmla="*/ 2175948 h 5020326"/>
                <a:gd name="connsiteX33-6345" fmla="*/ 282886 w 3889897"/>
                <a:gd name="connsiteY33-6346" fmla="*/ 2084508 h 5020326"/>
                <a:gd name="connsiteX34-6347" fmla="*/ 328606 w 3889897"/>
                <a:gd name="connsiteY34-6348" fmla="*/ 1977828 h 5020326"/>
                <a:gd name="connsiteX35-6349" fmla="*/ 359086 w 3889897"/>
                <a:gd name="connsiteY35-6350" fmla="*/ 1871148 h 5020326"/>
                <a:gd name="connsiteX36-6351" fmla="*/ 374326 w 3889897"/>
                <a:gd name="connsiteY36-6352" fmla="*/ 1810188 h 5020326"/>
                <a:gd name="connsiteX37-6353" fmla="*/ 343846 w 3889897"/>
                <a:gd name="connsiteY37-6354" fmla="*/ 1756848 h 5020326"/>
                <a:gd name="connsiteX38-6355" fmla="*/ 328606 w 3889897"/>
                <a:gd name="connsiteY38-6356" fmla="*/ 1680648 h 5020326"/>
                <a:gd name="connsiteX39-6357" fmla="*/ 412426 w 3889897"/>
                <a:gd name="connsiteY39-6358" fmla="*/ 1474908 h 5020326"/>
                <a:gd name="connsiteX40-6359" fmla="*/ 442906 w 3889897"/>
                <a:gd name="connsiteY40-6360" fmla="*/ 1307268 h 5020326"/>
                <a:gd name="connsiteX41-6361" fmla="*/ 465766 w 3889897"/>
                <a:gd name="connsiteY41-6362" fmla="*/ 1192968 h 5020326"/>
                <a:gd name="connsiteX42-6363" fmla="*/ 503866 w 3889897"/>
                <a:gd name="connsiteY42-6364" fmla="*/ 1055808 h 5020326"/>
                <a:gd name="connsiteX43-6365" fmla="*/ 557206 w 3889897"/>
                <a:gd name="connsiteY43-6366" fmla="*/ 888168 h 5020326"/>
                <a:gd name="connsiteX44-6367" fmla="*/ 503866 w 3889897"/>
                <a:gd name="connsiteY44-6368" fmla="*/ 888168 h 5020326"/>
                <a:gd name="connsiteX45-6369" fmla="*/ 412426 w 3889897"/>
                <a:gd name="connsiteY45-6370" fmla="*/ 834828 h 5020326"/>
                <a:gd name="connsiteX46-6371" fmla="*/ 328606 w 3889897"/>
                <a:gd name="connsiteY46-6372" fmla="*/ 789108 h 5020326"/>
                <a:gd name="connsiteX47-6373" fmla="*/ 260026 w 3889897"/>
                <a:gd name="connsiteY47-6374" fmla="*/ 773868 h 5020326"/>
                <a:gd name="connsiteX48-6375" fmla="*/ 214306 w 3889897"/>
                <a:gd name="connsiteY48-6376" fmla="*/ 751008 h 5020326"/>
                <a:gd name="connsiteX49-6377" fmla="*/ 260026 w 3889897"/>
                <a:gd name="connsiteY49-6378" fmla="*/ 674808 h 5020326"/>
                <a:gd name="connsiteX50-6379" fmla="*/ 374326 w 3889897"/>
                <a:gd name="connsiteY50-6380" fmla="*/ 606228 h 5020326"/>
                <a:gd name="connsiteX51-6381" fmla="*/ 557206 w 3889897"/>
                <a:gd name="connsiteY51-6382" fmla="*/ 507168 h 5020326"/>
                <a:gd name="connsiteX52-6383" fmla="*/ 656266 w 3889897"/>
                <a:gd name="connsiteY52-6384" fmla="*/ 423348 h 5020326"/>
                <a:gd name="connsiteX53-6385" fmla="*/ 892486 w 3889897"/>
                <a:gd name="connsiteY53-6386" fmla="*/ 232848 h 5020326"/>
                <a:gd name="connsiteX54-6387" fmla="*/ 1174426 w 3889897"/>
                <a:gd name="connsiteY54-6388" fmla="*/ 80448 h 5020326"/>
                <a:gd name="connsiteX55-6389" fmla="*/ 1593526 w 3889897"/>
                <a:gd name="connsiteY55-6390" fmla="*/ 11868 h 5020326"/>
                <a:gd name="connsiteX56-6391" fmla="*/ 1944046 w 3889897"/>
                <a:gd name="connsiteY56-6392" fmla="*/ 4248 h 5020326"/>
                <a:gd name="connsiteX57-6393" fmla="*/ 2172646 w 3889897"/>
                <a:gd name="connsiteY57-6394" fmla="*/ 4248 h 5020326"/>
                <a:gd name="connsiteX58-6395" fmla="*/ 2393626 w 3889897"/>
                <a:gd name="connsiteY58-6396" fmla="*/ 57588 h 5020326"/>
                <a:gd name="connsiteX59-6397" fmla="*/ 2667946 w 3889897"/>
                <a:gd name="connsiteY59-6398" fmla="*/ 133788 h 5020326"/>
                <a:gd name="connsiteX60-6399" fmla="*/ 2820346 w 3889897"/>
                <a:gd name="connsiteY60-6400" fmla="*/ 202368 h 5020326"/>
                <a:gd name="connsiteX61-6401" fmla="*/ 3102286 w 3889897"/>
                <a:gd name="connsiteY61-6402" fmla="*/ 400488 h 5020326"/>
                <a:gd name="connsiteX62-6403" fmla="*/ 3285166 w 3889897"/>
                <a:gd name="connsiteY62-6404" fmla="*/ 651948 h 5020326"/>
                <a:gd name="connsiteX63-6405" fmla="*/ 3407086 w 3889897"/>
                <a:gd name="connsiteY63-6406" fmla="*/ 918648 h 5020326"/>
                <a:gd name="connsiteX64-6407" fmla="*/ 3475666 w 3889897"/>
                <a:gd name="connsiteY64-6408" fmla="*/ 1238688 h 5020326"/>
                <a:gd name="connsiteX65-6409" fmla="*/ 3506146 w 3889897"/>
                <a:gd name="connsiteY65-6410" fmla="*/ 1543488 h 5020326"/>
                <a:gd name="connsiteX66-6411" fmla="*/ 3506146 w 3889897"/>
                <a:gd name="connsiteY66-6412" fmla="*/ 1962588 h 5020326"/>
                <a:gd name="connsiteX67-6413" fmla="*/ 3338506 w 3889897"/>
                <a:gd name="connsiteY67-6414" fmla="*/ 2305488 h 5020326"/>
                <a:gd name="connsiteX68-6415" fmla="*/ 3254686 w 3889897"/>
                <a:gd name="connsiteY68-6416" fmla="*/ 2473128 h 5020326"/>
                <a:gd name="connsiteX69-6417" fmla="*/ 3132766 w 3889897"/>
                <a:gd name="connsiteY69-6418" fmla="*/ 2663628 h 5020326"/>
                <a:gd name="connsiteX70-6419" fmla="*/ 3071806 w 3889897"/>
                <a:gd name="connsiteY70-6420" fmla="*/ 2838888 h 5020326"/>
                <a:gd name="connsiteX71-6421" fmla="*/ 3064186 w 3889897"/>
                <a:gd name="connsiteY71-6422" fmla="*/ 2915088 h 5020326"/>
                <a:gd name="connsiteX72-6423" fmla="*/ 3018466 w 3889897"/>
                <a:gd name="connsiteY72-6424" fmla="*/ 3014148 h 5020326"/>
                <a:gd name="connsiteX73-6425" fmla="*/ 2980366 w 3889897"/>
                <a:gd name="connsiteY73-6426" fmla="*/ 3082728 h 5020326"/>
                <a:gd name="connsiteX74-6427" fmla="*/ 2957506 w 3889897"/>
                <a:gd name="connsiteY74-6428" fmla="*/ 3120828 h 5020326"/>
                <a:gd name="connsiteX75-6429" fmla="*/ 2957506 w 3889897"/>
                <a:gd name="connsiteY75-6430" fmla="*/ 3555168 h 5020326"/>
                <a:gd name="connsiteX76-6431" fmla="*/ 3010846 w 3889897"/>
                <a:gd name="connsiteY76-6432" fmla="*/ 3539928 h 5020326"/>
                <a:gd name="connsiteX77-6433" fmla="*/ 3109906 w 3889897"/>
                <a:gd name="connsiteY77-6434" fmla="*/ 3570408 h 5020326"/>
                <a:gd name="connsiteX78-6435" fmla="*/ 3140386 w 3889897"/>
                <a:gd name="connsiteY78-6436" fmla="*/ 3631368 h 5020326"/>
                <a:gd name="connsiteX79-6437" fmla="*/ 3117526 w 3889897"/>
                <a:gd name="connsiteY79-6438" fmla="*/ 3738048 h 5020326"/>
                <a:gd name="connsiteX80-6439" fmla="*/ 3125146 w 3889897"/>
                <a:gd name="connsiteY80-6440" fmla="*/ 4103808 h 5020326"/>
                <a:gd name="connsiteX81-6441" fmla="*/ 3231826 w 3889897"/>
                <a:gd name="connsiteY81-6442" fmla="*/ 4172388 h 5020326"/>
                <a:gd name="connsiteX82-6443" fmla="*/ 3285166 w 3889897"/>
                <a:gd name="connsiteY82-6444" fmla="*/ 4294308 h 5020326"/>
                <a:gd name="connsiteX83-6445" fmla="*/ 3300406 w 3889897"/>
                <a:gd name="connsiteY83-6446" fmla="*/ 4347648 h 5020326"/>
                <a:gd name="connsiteX84-6447" fmla="*/ 3330886 w 3889897"/>
                <a:gd name="connsiteY84-6448" fmla="*/ 4408608 h 5020326"/>
                <a:gd name="connsiteX85-6449" fmla="*/ 3551866 w 3889897"/>
                <a:gd name="connsiteY85-6450" fmla="*/ 4644828 h 5020326"/>
                <a:gd name="connsiteX86-6451" fmla="*/ 3889897 w 3889897"/>
                <a:gd name="connsiteY86-6452" fmla="*/ 5020326 h 5020326"/>
                <a:gd name="connsiteX0-6453" fmla="*/ 712990 w 3889897"/>
                <a:gd name="connsiteY0-6454" fmla="*/ 5019479 h 5020326"/>
                <a:gd name="connsiteX1-6455" fmla="*/ 961066 w 3889897"/>
                <a:gd name="connsiteY1-6456" fmla="*/ 4644828 h 5020326"/>
                <a:gd name="connsiteX2-6457" fmla="*/ 1342066 w 3889897"/>
                <a:gd name="connsiteY2-6458" fmla="*/ 4172388 h 5020326"/>
                <a:gd name="connsiteX3-6459" fmla="*/ 1258246 w 3889897"/>
                <a:gd name="connsiteY3-6460" fmla="*/ 4012368 h 5020326"/>
                <a:gd name="connsiteX4-6461" fmla="*/ 1204906 w 3889897"/>
                <a:gd name="connsiteY4-6462" fmla="*/ 3928548 h 5020326"/>
                <a:gd name="connsiteX5-6463" fmla="*/ 1174426 w 3889897"/>
                <a:gd name="connsiteY5-6464" fmla="*/ 3768528 h 5020326"/>
                <a:gd name="connsiteX6-6465" fmla="*/ 1143946 w 3889897"/>
                <a:gd name="connsiteY6-6466" fmla="*/ 3669468 h 5020326"/>
                <a:gd name="connsiteX7-6467" fmla="*/ 1067746 w 3889897"/>
                <a:gd name="connsiteY7-6468" fmla="*/ 3661848 h 5020326"/>
                <a:gd name="connsiteX8-6469" fmla="*/ 938206 w 3889897"/>
                <a:gd name="connsiteY8-6470" fmla="*/ 3669468 h 5020326"/>
                <a:gd name="connsiteX9-6471" fmla="*/ 831526 w 3889897"/>
                <a:gd name="connsiteY9-6472" fmla="*/ 3692328 h 5020326"/>
                <a:gd name="connsiteX10-6473" fmla="*/ 610546 w 3889897"/>
                <a:gd name="connsiteY10-6474" fmla="*/ 3738048 h 5020326"/>
                <a:gd name="connsiteX11-6475" fmla="*/ 389566 w 3889897"/>
                <a:gd name="connsiteY11-6476" fmla="*/ 3638988 h 5020326"/>
                <a:gd name="connsiteX12-6477" fmla="*/ 381946 w 3889897"/>
                <a:gd name="connsiteY12-6478" fmla="*/ 3326568 h 5020326"/>
                <a:gd name="connsiteX13-6479" fmla="*/ 420046 w 3889897"/>
                <a:gd name="connsiteY13-6480" fmla="*/ 3227508 h 5020326"/>
                <a:gd name="connsiteX14-6481" fmla="*/ 389566 w 3889897"/>
                <a:gd name="connsiteY14-6482" fmla="*/ 3166548 h 5020326"/>
                <a:gd name="connsiteX15-6483" fmla="*/ 351466 w 3889897"/>
                <a:gd name="connsiteY15-6484" fmla="*/ 3105588 h 5020326"/>
                <a:gd name="connsiteX16-6485" fmla="*/ 397186 w 3889897"/>
                <a:gd name="connsiteY16-6486" fmla="*/ 3021768 h 5020326"/>
                <a:gd name="connsiteX17-6487" fmla="*/ 488626 w 3889897"/>
                <a:gd name="connsiteY17-6488" fmla="*/ 2998908 h 5020326"/>
                <a:gd name="connsiteX18-6489" fmla="*/ 471956 w 3889897"/>
                <a:gd name="connsiteY18-6490" fmla="*/ 2942709 h 5020326"/>
                <a:gd name="connsiteX19-6491" fmla="*/ 435286 w 3889897"/>
                <a:gd name="connsiteY19-6492" fmla="*/ 2930328 h 5020326"/>
                <a:gd name="connsiteX20-6493" fmla="*/ 389566 w 3889897"/>
                <a:gd name="connsiteY20-6494" fmla="*/ 2930328 h 5020326"/>
                <a:gd name="connsiteX21-6495" fmla="*/ 314000 w 3889897"/>
                <a:gd name="connsiteY21-6496" fmla="*/ 2893495 h 5020326"/>
                <a:gd name="connsiteX22-6497" fmla="*/ 320986 w 3889897"/>
                <a:gd name="connsiteY22-6498" fmla="*/ 2846508 h 5020326"/>
                <a:gd name="connsiteX23-6499" fmla="*/ 328606 w 3889897"/>
                <a:gd name="connsiteY23-6500" fmla="*/ 2793168 h 5020326"/>
                <a:gd name="connsiteX24-6501" fmla="*/ 313366 w 3889897"/>
                <a:gd name="connsiteY24-6502" fmla="*/ 2732208 h 5020326"/>
                <a:gd name="connsiteX25-6503" fmla="*/ 267646 w 3889897"/>
                <a:gd name="connsiteY25-6504" fmla="*/ 2671248 h 5020326"/>
                <a:gd name="connsiteX26-6505" fmla="*/ 176206 w 3889897"/>
                <a:gd name="connsiteY26-6506" fmla="*/ 2656008 h 5020326"/>
                <a:gd name="connsiteX27-6507" fmla="*/ 54286 w 3889897"/>
                <a:gd name="connsiteY27-6508" fmla="*/ 2610288 h 5020326"/>
                <a:gd name="connsiteX28-6509" fmla="*/ 7931 w 3889897"/>
                <a:gd name="connsiteY28-6510" fmla="*/ 2563298 h 5020326"/>
                <a:gd name="connsiteX29-6511" fmla="*/ 8566 w 3889897"/>
                <a:gd name="connsiteY29-6512" fmla="*/ 2488368 h 5020326"/>
                <a:gd name="connsiteX30-6513" fmla="*/ 92386 w 3889897"/>
                <a:gd name="connsiteY30-6514" fmla="*/ 2335968 h 5020326"/>
                <a:gd name="connsiteX31-6515" fmla="*/ 221926 w 3889897"/>
                <a:gd name="connsiteY31-6516" fmla="*/ 2175948 h 5020326"/>
                <a:gd name="connsiteX32-6517" fmla="*/ 282886 w 3889897"/>
                <a:gd name="connsiteY32-6518" fmla="*/ 2084508 h 5020326"/>
                <a:gd name="connsiteX33-6519" fmla="*/ 328606 w 3889897"/>
                <a:gd name="connsiteY33-6520" fmla="*/ 1977828 h 5020326"/>
                <a:gd name="connsiteX34-6521" fmla="*/ 359086 w 3889897"/>
                <a:gd name="connsiteY34-6522" fmla="*/ 1871148 h 5020326"/>
                <a:gd name="connsiteX35-6523" fmla="*/ 374326 w 3889897"/>
                <a:gd name="connsiteY35-6524" fmla="*/ 1810188 h 5020326"/>
                <a:gd name="connsiteX36-6525" fmla="*/ 343846 w 3889897"/>
                <a:gd name="connsiteY36-6526" fmla="*/ 1756848 h 5020326"/>
                <a:gd name="connsiteX37-6527" fmla="*/ 328606 w 3889897"/>
                <a:gd name="connsiteY37-6528" fmla="*/ 1680648 h 5020326"/>
                <a:gd name="connsiteX38-6529" fmla="*/ 412426 w 3889897"/>
                <a:gd name="connsiteY38-6530" fmla="*/ 1474908 h 5020326"/>
                <a:gd name="connsiteX39-6531" fmla="*/ 442906 w 3889897"/>
                <a:gd name="connsiteY39-6532" fmla="*/ 1307268 h 5020326"/>
                <a:gd name="connsiteX40-6533" fmla="*/ 465766 w 3889897"/>
                <a:gd name="connsiteY40-6534" fmla="*/ 1192968 h 5020326"/>
                <a:gd name="connsiteX41-6535" fmla="*/ 503866 w 3889897"/>
                <a:gd name="connsiteY41-6536" fmla="*/ 1055808 h 5020326"/>
                <a:gd name="connsiteX42-6537" fmla="*/ 557206 w 3889897"/>
                <a:gd name="connsiteY42-6538" fmla="*/ 888168 h 5020326"/>
                <a:gd name="connsiteX43-6539" fmla="*/ 503866 w 3889897"/>
                <a:gd name="connsiteY43-6540" fmla="*/ 888168 h 5020326"/>
                <a:gd name="connsiteX44-6541" fmla="*/ 412426 w 3889897"/>
                <a:gd name="connsiteY44-6542" fmla="*/ 834828 h 5020326"/>
                <a:gd name="connsiteX45-6543" fmla="*/ 328606 w 3889897"/>
                <a:gd name="connsiteY45-6544" fmla="*/ 789108 h 5020326"/>
                <a:gd name="connsiteX46-6545" fmla="*/ 260026 w 3889897"/>
                <a:gd name="connsiteY46-6546" fmla="*/ 773868 h 5020326"/>
                <a:gd name="connsiteX47-6547" fmla="*/ 214306 w 3889897"/>
                <a:gd name="connsiteY47-6548" fmla="*/ 751008 h 5020326"/>
                <a:gd name="connsiteX48-6549" fmla="*/ 260026 w 3889897"/>
                <a:gd name="connsiteY48-6550" fmla="*/ 674808 h 5020326"/>
                <a:gd name="connsiteX49-6551" fmla="*/ 374326 w 3889897"/>
                <a:gd name="connsiteY49-6552" fmla="*/ 606228 h 5020326"/>
                <a:gd name="connsiteX50-6553" fmla="*/ 557206 w 3889897"/>
                <a:gd name="connsiteY50-6554" fmla="*/ 507168 h 5020326"/>
                <a:gd name="connsiteX51-6555" fmla="*/ 656266 w 3889897"/>
                <a:gd name="connsiteY51-6556" fmla="*/ 423348 h 5020326"/>
                <a:gd name="connsiteX52-6557" fmla="*/ 892486 w 3889897"/>
                <a:gd name="connsiteY52-6558" fmla="*/ 232848 h 5020326"/>
                <a:gd name="connsiteX53-6559" fmla="*/ 1174426 w 3889897"/>
                <a:gd name="connsiteY53-6560" fmla="*/ 80448 h 5020326"/>
                <a:gd name="connsiteX54-6561" fmla="*/ 1593526 w 3889897"/>
                <a:gd name="connsiteY54-6562" fmla="*/ 11868 h 5020326"/>
                <a:gd name="connsiteX55-6563" fmla="*/ 1944046 w 3889897"/>
                <a:gd name="connsiteY55-6564" fmla="*/ 4248 h 5020326"/>
                <a:gd name="connsiteX56-6565" fmla="*/ 2172646 w 3889897"/>
                <a:gd name="connsiteY56-6566" fmla="*/ 4248 h 5020326"/>
                <a:gd name="connsiteX57-6567" fmla="*/ 2393626 w 3889897"/>
                <a:gd name="connsiteY57-6568" fmla="*/ 57588 h 5020326"/>
                <a:gd name="connsiteX58-6569" fmla="*/ 2667946 w 3889897"/>
                <a:gd name="connsiteY58-6570" fmla="*/ 133788 h 5020326"/>
                <a:gd name="connsiteX59-6571" fmla="*/ 2820346 w 3889897"/>
                <a:gd name="connsiteY59-6572" fmla="*/ 202368 h 5020326"/>
                <a:gd name="connsiteX60-6573" fmla="*/ 3102286 w 3889897"/>
                <a:gd name="connsiteY60-6574" fmla="*/ 400488 h 5020326"/>
                <a:gd name="connsiteX61-6575" fmla="*/ 3285166 w 3889897"/>
                <a:gd name="connsiteY61-6576" fmla="*/ 651948 h 5020326"/>
                <a:gd name="connsiteX62-6577" fmla="*/ 3407086 w 3889897"/>
                <a:gd name="connsiteY62-6578" fmla="*/ 918648 h 5020326"/>
                <a:gd name="connsiteX63-6579" fmla="*/ 3475666 w 3889897"/>
                <a:gd name="connsiteY63-6580" fmla="*/ 1238688 h 5020326"/>
                <a:gd name="connsiteX64-6581" fmla="*/ 3506146 w 3889897"/>
                <a:gd name="connsiteY64-6582" fmla="*/ 1543488 h 5020326"/>
                <a:gd name="connsiteX65-6583" fmla="*/ 3506146 w 3889897"/>
                <a:gd name="connsiteY65-6584" fmla="*/ 1962588 h 5020326"/>
                <a:gd name="connsiteX66-6585" fmla="*/ 3338506 w 3889897"/>
                <a:gd name="connsiteY66-6586" fmla="*/ 2305488 h 5020326"/>
                <a:gd name="connsiteX67-6587" fmla="*/ 3254686 w 3889897"/>
                <a:gd name="connsiteY67-6588" fmla="*/ 2473128 h 5020326"/>
                <a:gd name="connsiteX68-6589" fmla="*/ 3132766 w 3889897"/>
                <a:gd name="connsiteY68-6590" fmla="*/ 2663628 h 5020326"/>
                <a:gd name="connsiteX69-6591" fmla="*/ 3071806 w 3889897"/>
                <a:gd name="connsiteY69-6592" fmla="*/ 2838888 h 5020326"/>
                <a:gd name="connsiteX70-6593" fmla="*/ 3064186 w 3889897"/>
                <a:gd name="connsiteY70-6594" fmla="*/ 2915088 h 5020326"/>
                <a:gd name="connsiteX71-6595" fmla="*/ 3018466 w 3889897"/>
                <a:gd name="connsiteY71-6596" fmla="*/ 3014148 h 5020326"/>
                <a:gd name="connsiteX72-6597" fmla="*/ 2980366 w 3889897"/>
                <a:gd name="connsiteY72-6598" fmla="*/ 3082728 h 5020326"/>
                <a:gd name="connsiteX73-6599" fmla="*/ 2957506 w 3889897"/>
                <a:gd name="connsiteY73-6600" fmla="*/ 3120828 h 5020326"/>
                <a:gd name="connsiteX74-6601" fmla="*/ 2957506 w 3889897"/>
                <a:gd name="connsiteY74-6602" fmla="*/ 3555168 h 5020326"/>
                <a:gd name="connsiteX75-6603" fmla="*/ 3010846 w 3889897"/>
                <a:gd name="connsiteY75-6604" fmla="*/ 3539928 h 5020326"/>
                <a:gd name="connsiteX76-6605" fmla="*/ 3109906 w 3889897"/>
                <a:gd name="connsiteY76-6606" fmla="*/ 3570408 h 5020326"/>
                <a:gd name="connsiteX77-6607" fmla="*/ 3140386 w 3889897"/>
                <a:gd name="connsiteY77-6608" fmla="*/ 3631368 h 5020326"/>
                <a:gd name="connsiteX78-6609" fmla="*/ 3117526 w 3889897"/>
                <a:gd name="connsiteY78-6610" fmla="*/ 3738048 h 5020326"/>
                <a:gd name="connsiteX79-6611" fmla="*/ 3125146 w 3889897"/>
                <a:gd name="connsiteY79-6612" fmla="*/ 4103808 h 5020326"/>
                <a:gd name="connsiteX80-6613" fmla="*/ 3231826 w 3889897"/>
                <a:gd name="connsiteY80-6614" fmla="*/ 4172388 h 5020326"/>
                <a:gd name="connsiteX81-6615" fmla="*/ 3285166 w 3889897"/>
                <a:gd name="connsiteY81-6616" fmla="*/ 4294308 h 5020326"/>
                <a:gd name="connsiteX82-6617" fmla="*/ 3300406 w 3889897"/>
                <a:gd name="connsiteY82-6618" fmla="*/ 4347648 h 5020326"/>
                <a:gd name="connsiteX83-6619" fmla="*/ 3330886 w 3889897"/>
                <a:gd name="connsiteY83-6620" fmla="*/ 4408608 h 5020326"/>
                <a:gd name="connsiteX84-6621" fmla="*/ 3551866 w 3889897"/>
                <a:gd name="connsiteY84-6622" fmla="*/ 4644828 h 5020326"/>
                <a:gd name="connsiteX85-6623" fmla="*/ 3889897 w 3889897"/>
                <a:gd name="connsiteY85-6624" fmla="*/ 5020326 h 5020326"/>
                <a:gd name="connsiteX0-6625" fmla="*/ 712990 w 3889897"/>
                <a:gd name="connsiteY0-6626" fmla="*/ 5019479 h 5020326"/>
                <a:gd name="connsiteX1-6627" fmla="*/ 961066 w 3889897"/>
                <a:gd name="connsiteY1-6628" fmla="*/ 4644828 h 5020326"/>
                <a:gd name="connsiteX2-6629" fmla="*/ 1342066 w 3889897"/>
                <a:gd name="connsiteY2-6630" fmla="*/ 4172388 h 5020326"/>
                <a:gd name="connsiteX3-6631" fmla="*/ 1258246 w 3889897"/>
                <a:gd name="connsiteY3-6632" fmla="*/ 4012368 h 5020326"/>
                <a:gd name="connsiteX4-6633" fmla="*/ 1204906 w 3889897"/>
                <a:gd name="connsiteY4-6634" fmla="*/ 3928548 h 5020326"/>
                <a:gd name="connsiteX5-6635" fmla="*/ 1174426 w 3889897"/>
                <a:gd name="connsiteY5-6636" fmla="*/ 3768528 h 5020326"/>
                <a:gd name="connsiteX6-6637" fmla="*/ 1143946 w 3889897"/>
                <a:gd name="connsiteY6-6638" fmla="*/ 3669468 h 5020326"/>
                <a:gd name="connsiteX7-6639" fmla="*/ 1067746 w 3889897"/>
                <a:gd name="connsiteY7-6640" fmla="*/ 3661848 h 5020326"/>
                <a:gd name="connsiteX8-6641" fmla="*/ 938206 w 3889897"/>
                <a:gd name="connsiteY8-6642" fmla="*/ 3669468 h 5020326"/>
                <a:gd name="connsiteX9-6643" fmla="*/ 831526 w 3889897"/>
                <a:gd name="connsiteY9-6644" fmla="*/ 3692328 h 5020326"/>
                <a:gd name="connsiteX10-6645" fmla="*/ 610546 w 3889897"/>
                <a:gd name="connsiteY10-6646" fmla="*/ 3738048 h 5020326"/>
                <a:gd name="connsiteX11-6647" fmla="*/ 389566 w 3889897"/>
                <a:gd name="connsiteY11-6648" fmla="*/ 3638988 h 5020326"/>
                <a:gd name="connsiteX12-6649" fmla="*/ 381946 w 3889897"/>
                <a:gd name="connsiteY12-6650" fmla="*/ 3326568 h 5020326"/>
                <a:gd name="connsiteX13-6651" fmla="*/ 420046 w 3889897"/>
                <a:gd name="connsiteY13-6652" fmla="*/ 3227508 h 5020326"/>
                <a:gd name="connsiteX14-6653" fmla="*/ 389566 w 3889897"/>
                <a:gd name="connsiteY14-6654" fmla="*/ 3166548 h 5020326"/>
                <a:gd name="connsiteX15-6655" fmla="*/ 351466 w 3889897"/>
                <a:gd name="connsiteY15-6656" fmla="*/ 3105588 h 5020326"/>
                <a:gd name="connsiteX16-6657" fmla="*/ 397186 w 3889897"/>
                <a:gd name="connsiteY16-6658" fmla="*/ 3021768 h 5020326"/>
                <a:gd name="connsiteX17-6659" fmla="*/ 488626 w 3889897"/>
                <a:gd name="connsiteY17-6660" fmla="*/ 2998908 h 5020326"/>
                <a:gd name="connsiteX18-6661" fmla="*/ 471956 w 3889897"/>
                <a:gd name="connsiteY18-6662" fmla="*/ 2942709 h 5020326"/>
                <a:gd name="connsiteX19-6663" fmla="*/ 435286 w 3889897"/>
                <a:gd name="connsiteY19-6664" fmla="*/ 2930328 h 5020326"/>
                <a:gd name="connsiteX20-6665" fmla="*/ 389566 w 3889897"/>
                <a:gd name="connsiteY20-6666" fmla="*/ 2930328 h 5020326"/>
                <a:gd name="connsiteX21-6667" fmla="*/ 314000 w 3889897"/>
                <a:gd name="connsiteY21-6668" fmla="*/ 2893495 h 5020326"/>
                <a:gd name="connsiteX22-6669" fmla="*/ 320986 w 3889897"/>
                <a:gd name="connsiteY22-6670" fmla="*/ 2846508 h 5020326"/>
                <a:gd name="connsiteX23-6671" fmla="*/ 328606 w 3889897"/>
                <a:gd name="connsiteY23-6672" fmla="*/ 2793168 h 5020326"/>
                <a:gd name="connsiteX24-6673" fmla="*/ 313366 w 3889897"/>
                <a:gd name="connsiteY24-6674" fmla="*/ 2732208 h 5020326"/>
                <a:gd name="connsiteX25-6675" fmla="*/ 267646 w 3889897"/>
                <a:gd name="connsiteY25-6676" fmla="*/ 2671248 h 5020326"/>
                <a:gd name="connsiteX26-6677" fmla="*/ 176206 w 3889897"/>
                <a:gd name="connsiteY26-6678" fmla="*/ 2656008 h 5020326"/>
                <a:gd name="connsiteX27-6679" fmla="*/ 54286 w 3889897"/>
                <a:gd name="connsiteY27-6680" fmla="*/ 2610288 h 5020326"/>
                <a:gd name="connsiteX28-6681" fmla="*/ 7931 w 3889897"/>
                <a:gd name="connsiteY28-6682" fmla="*/ 2563298 h 5020326"/>
                <a:gd name="connsiteX29-6683" fmla="*/ 8566 w 3889897"/>
                <a:gd name="connsiteY29-6684" fmla="*/ 2488368 h 5020326"/>
                <a:gd name="connsiteX30-6685" fmla="*/ 92386 w 3889897"/>
                <a:gd name="connsiteY30-6686" fmla="*/ 2335968 h 5020326"/>
                <a:gd name="connsiteX31-6687" fmla="*/ 221926 w 3889897"/>
                <a:gd name="connsiteY31-6688" fmla="*/ 2175948 h 5020326"/>
                <a:gd name="connsiteX32-6689" fmla="*/ 282886 w 3889897"/>
                <a:gd name="connsiteY32-6690" fmla="*/ 2084508 h 5020326"/>
                <a:gd name="connsiteX33-6691" fmla="*/ 328606 w 3889897"/>
                <a:gd name="connsiteY33-6692" fmla="*/ 1977828 h 5020326"/>
                <a:gd name="connsiteX34-6693" fmla="*/ 359086 w 3889897"/>
                <a:gd name="connsiteY34-6694" fmla="*/ 1871148 h 5020326"/>
                <a:gd name="connsiteX35-6695" fmla="*/ 374326 w 3889897"/>
                <a:gd name="connsiteY35-6696" fmla="*/ 1810188 h 5020326"/>
                <a:gd name="connsiteX36-6697" fmla="*/ 343846 w 3889897"/>
                <a:gd name="connsiteY36-6698" fmla="*/ 1756848 h 5020326"/>
                <a:gd name="connsiteX37-6699" fmla="*/ 328606 w 3889897"/>
                <a:gd name="connsiteY37-6700" fmla="*/ 1680648 h 5020326"/>
                <a:gd name="connsiteX38-6701" fmla="*/ 412426 w 3889897"/>
                <a:gd name="connsiteY38-6702" fmla="*/ 1474908 h 5020326"/>
                <a:gd name="connsiteX39-6703" fmla="*/ 442906 w 3889897"/>
                <a:gd name="connsiteY39-6704" fmla="*/ 1307268 h 5020326"/>
                <a:gd name="connsiteX40-6705" fmla="*/ 465766 w 3889897"/>
                <a:gd name="connsiteY40-6706" fmla="*/ 1192968 h 5020326"/>
                <a:gd name="connsiteX41-6707" fmla="*/ 503866 w 3889897"/>
                <a:gd name="connsiteY41-6708" fmla="*/ 1055808 h 5020326"/>
                <a:gd name="connsiteX42-6709" fmla="*/ 557206 w 3889897"/>
                <a:gd name="connsiteY42-6710" fmla="*/ 888168 h 5020326"/>
                <a:gd name="connsiteX43-6711" fmla="*/ 503866 w 3889897"/>
                <a:gd name="connsiteY43-6712" fmla="*/ 888168 h 5020326"/>
                <a:gd name="connsiteX44-6713" fmla="*/ 412426 w 3889897"/>
                <a:gd name="connsiteY44-6714" fmla="*/ 834828 h 5020326"/>
                <a:gd name="connsiteX45-6715" fmla="*/ 328606 w 3889897"/>
                <a:gd name="connsiteY45-6716" fmla="*/ 789108 h 5020326"/>
                <a:gd name="connsiteX46-6717" fmla="*/ 260026 w 3889897"/>
                <a:gd name="connsiteY46-6718" fmla="*/ 773868 h 5020326"/>
                <a:gd name="connsiteX47-6719" fmla="*/ 214306 w 3889897"/>
                <a:gd name="connsiteY47-6720" fmla="*/ 751008 h 5020326"/>
                <a:gd name="connsiteX48-6721" fmla="*/ 260026 w 3889897"/>
                <a:gd name="connsiteY48-6722" fmla="*/ 674808 h 5020326"/>
                <a:gd name="connsiteX49-6723" fmla="*/ 374326 w 3889897"/>
                <a:gd name="connsiteY49-6724" fmla="*/ 606228 h 5020326"/>
                <a:gd name="connsiteX50-6725" fmla="*/ 557206 w 3889897"/>
                <a:gd name="connsiteY50-6726" fmla="*/ 507168 h 5020326"/>
                <a:gd name="connsiteX51-6727" fmla="*/ 656266 w 3889897"/>
                <a:gd name="connsiteY51-6728" fmla="*/ 423348 h 5020326"/>
                <a:gd name="connsiteX52-6729" fmla="*/ 892486 w 3889897"/>
                <a:gd name="connsiteY52-6730" fmla="*/ 232848 h 5020326"/>
                <a:gd name="connsiteX53-6731" fmla="*/ 1174426 w 3889897"/>
                <a:gd name="connsiteY53-6732" fmla="*/ 80448 h 5020326"/>
                <a:gd name="connsiteX54-6733" fmla="*/ 1593526 w 3889897"/>
                <a:gd name="connsiteY54-6734" fmla="*/ 11868 h 5020326"/>
                <a:gd name="connsiteX55-6735" fmla="*/ 1944046 w 3889897"/>
                <a:gd name="connsiteY55-6736" fmla="*/ 4248 h 5020326"/>
                <a:gd name="connsiteX56-6737" fmla="*/ 2172646 w 3889897"/>
                <a:gd name="connsiteY56-6738" fmla="*/ 4248 h 5020326"/>
                <a:gd name="connsiteX57-6739" fmla="*/ 2393626 w 3889897"/>
                <a:gd name="connsiteY57-6740" fmla="*/ 57588 h 5020326"/>
                <a:gd name="connsiteX58-6741" fmla="*/ 2667946 w 3889897"/>
                <a:gd name="connsiteY58-6742" fmla="*/ 133788 h 5020326"/>
                <a:gd name="connsiteX59-6743" fmla="*/ 2820346 w 3889897"/>
                <a:gd name="connsiteY59-6744" fmla="*/ 202368 h 5020326"/>
                <a:gd name="connsiteX60-6745" fmla="*/ 3102286 w 3889897"/>
                <a:gd name="connsiteY60-6746" fmla="*/ 400488 h 5020326"/>
                <a:gd name="connsiteX61-6747" fmla="*/ 3285166 w 3889897"/>
                <a:gd name="connsiteY61-6748" fmla="*/ 651948 h 5020326"/>
                <a:gd name="connsiteX62-6749" fmla="*/ 3407086 w 3889897"/>
                <a:gd name="connsiteY62-6750" fmla="*/ 918648 h 5020326"/>
                <a:gd name="connsiteX63-6751" fmla="*/ 3475666 w 3889897"/>
                <a:gd name="connsiteY63-6752" fmla="*/ 1238688 h 5020326"/>
                <a:gd name="connsiteX64-6753" fmla="*/ 3506146 w 3889897"/>
                <a:gd name="connsiteY64-6754" fmla="*/ 1543488 h 5020326"/>
                <a:gd name="connsiteX65-6755" fmla="*/ 3506146 w 3889897"/>
                <a:gd name="connsiteY65-6756" fmla="*/ 1962588 h 5020326"/>
                <a:gd name="connsiteX66-6757" fmla="*/ 3338506 w 3889897"/>
                <a:gd name="connsiteY66-6758" fmla="*/ 2305488 h 5020326"/>
                <a:gd name="connsiteX67-6759" fmla="*/ 3254686 w 3889897"/>
                <a:gd name="connsiteY67-6760" fmla="*/ 2473128 h 5020326"/>
                <a:gd name="connsiteX68-6761" fmla="*/ 3132766 w 3889897"/>
                <a:gd name="connsiteY68-6762" fmla="*/ 2663628 h 5020326"/>
                <a:gd name="connsiteX69-6763" fmla="*/ 3071806 w 3889897"/>
                <a:gd name="connsiteY69-6764" fmla="*/ 2838888 h 5020326"/>
                <a:gd name="connsiteX70-6765" fmla="*/ 3064186 w 3889897"/>
                <a:gd name="connsiteY70-6766" fmla="*/ 2915088 h 5020326"/>
                <a:gd name="connsiteX71-6767" fmla="*/ 3018466 w 3889897"/>
                <a:gd name="connsiteY71-6768" fmla="*/ 3014148 h 5020326"/>
                <a:gd name="connsiteX72-6769" fmla="*/ 2980366 w 3889897"/>
                <a:gd name="connsiteY72-6770" fmla="*/ 3082728 h 5020326"/>
                <a:gd name="connsiteX73-6771" fmla="*/ 2957506 w 3889897"/>
                <a:gd name="connsiteY73-6772" fmla="*/ 3120828 h 5020326"/>
                <a:gd name="connsiteX74-6773" fmla="*/ 2957506 w 3889897"/>
                <a:gd name="connsiteY74-6774" fmla="*/ 3555168 h 5020326"/>
                <a:gd name="connsiteX75-6775" fmla="*/ 3010846 w 3889897"/>
                <a:gd name="connsiteY75-6776" fmla="*/ 3539928 h 5020326"/>
                <a:gd name="connsiteX76-6777" fmla="*/ 3109906 w 3889897"/>
                <a:gd name="connsiteY76-6778" fmla="*/ 3570408 h 5020326"/>
                <a:gd name="connsiteX77-6779" fmla="*/ 3140386 w 3889897"/>
                <a:gd name="connsiteY77-6780" fmla="*/ 3631368 h 5020326"/>
                <a:gd name="connsiteX78-6781" fmla="*/ 3117526 w 3889897"/>
                <a:gd name="connsiteY78-6782" fmla="*/ 3738048 h 5020326"/>
                <a:gd name="connsiteX79-6783" fmla="*/ 3125146 w 3889897"/>
                <a:gd name="connsiteY79-6784" fmla="*/ 4103808 h 5020326"/>
                <a:gd name="connsiteX80-6785" fmla="*/ 3231826 w 3889897"/>
                <a:gd name="connsiteY80-6786" fmla="*/ 4172388 h 5020326"/>
                <a:gd name="connsiteX81-6787" fmla="*/ 3285166 w 3889897"/>
                <a:gd name="connsiteY81-6788" fmla="*/ 4294308 h 5020326"/>
                <a:gd name="connsiteX82-6789" fmla="*/ 3330886 w 3889897"/>
                <a:gd name="connsiteY82-6790" fmla="*/ 4408608 h 5020326"/>
                <a:gd name="connsiteX83-6791" fmla="*/ 3551866 w 3889897"/>
                <a:gd name="connsiteY83-6792" fmla="*/ 4644828 h 5020326"/>
                <a:gd name="connsiteX84-6793" fmla="*/ 3889897 w 3889897"/>
                <a:gd name="connsiteY84-6794" fmla="*/ 5020326 h 502032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 ang="0">
                  <a:pos x="connsiteX44-89" y="connsiteY44-90"/>
                </a:cxn>
                <a:cxn ang="0">
                  <a:pos x="connsiteX45-91" y="connsiteY45-92"/>
                </a:cxn>
                <a:cxn ang="0">
                  <a:pos x="connsiteX46-93" y="connsiteY46-94"/>
                </a:cxn>
                <a:cxn ang="0">
                  <a:pos x="connsiteX47-95" y="connsiteY47-96"/>
                </a:cxn>
                <a:cxn ang="0">
                  <a:pos x="connsiteX48-97" y="connsiteY48-98"/>
                </a:cxn>
                <a:cxn ang="0">
                  <a:pos x="connsiteX49-99" y="connsiteY49-100"/>
                </a:cxn>
                <a:cxn ang="0">
                  <a:pos x="connsiteX50-101" y="connsiteY50-102"/>
                </a:cxn>
                <a:cxn ang="0">
                  <a:pos x="connsiteX51-103" y="connsiteY51-104"/>
                </a:cxn>
                <a:cxn ang="0">
                  <a:pos x="connsiteX52-105" y="connsiteY52-106"/>
                </a:cxn>
                <a:cxn ang="0">
                  <a:pos x="connsiteX53-107" y="connsiteY53-108"/>
                </a:cxn>
                <a:cxn ang="0">
                  <a:pos x="connsiteX54-109" y="connsiteY54-110"/>
                </a:cxn>
                <a:cxn ang="0">
                  <a:pos x="connsiteX55-111" y="connsiteY55-112"/>
                </a:cxn>
                <a:cxn ang="0">
                  <a:pos x="connsiteX56-113" y="connsiteY56-114"/>
                </a:cxn>
                <a:cxn ang="0">
                  <a:pos x="connsiteX57-115" y="connsiteY57-116"/>
                </a:cxn>
                <a:cxn ang="0">
                  <a:pos x="connsiteX58-117" y="connsiteY58-118"/>
                </a:cxn>
                <a:cxn ang="0">
                  <a:pos x="connsiteX59-119" y="connsiteY59-120"/>
                </a:cxn>
                <a:cxn ang="0">
                  <a:pos x="connsiteX60-121" y="connsiteY60-122"/>
                </a:cxn>
                <a:cxn ang="0">
                  <a:pos x="connsiteX61-123" y="connsiteY61-124"/>
                </a:cxn>
                <a:cxn ang="0">
                  <a:pos x="connsiteX62-125" y="connsiteY62-126"/>
                </a:cxn>
                <a:cxn ang="0">
                  <a:pos x="connsiteX63-127" y="connsiteY63-128"/>
                </a:cxn>
                <a:cxn ang="0">
                  <a:pos x="connsiteX64-129" y="connsiteY64-130"/>
                </a:cxn>
                <a:cxn ang="0">
                  <a:pos x="connsiteX65-131" y="connsiteY65-132"/>
                </a:cxn>
                <a:cxn ang="0">
                  <a:pos x="connsiteX66-133" y="connsiteY66-134"/>
                </a:cxn>
                <a:cxn ang="0">
                  <a:pos x="connsiteX67-135" y="connsiteY67-136"/>
                </a:cxn>
                <a:cxn ang="0">
                  <a:pos x="connsiteX68-137" y="connsiteY68-138"/>
                </a:cxn>
                <a:cxn ang="0">
                  <a:pos x="connsiteX69-139" y="connsiteY69-140"/>
                </a:cxn>
                <a:cxn ang="0">
                  <a:pos x="connsiteX70-141" y="connsiteY70-142"/>
                </a:cxn>
                <a:cxn ang="0">
                  <a:pos x="connsiteX71-143" y="connsiteY71-144"/>
                </a:cxn>
                <a:cxn ang="0">
                  <a:pos x="connsiteX72-145" y="connsiteY72-146"/>
                </a:cxn>
                <a:cxn ang="0">
                  <a:pos x="connsiteX73-147" y="connsiteY73-148"/>
                </a:cxn>
                <a:cxn ang="0">
                  <a:pos x="connsiteX74-149" y="connsiteY74-150"/>
                </a:cxn>
                <a:cxn ang="0">
                  <a:pos x="connsiteX75-151" y="connsiteY75-152"/>
                </a:cxn>
                <a:cxn ang="0">
                  <a:pos x="connsiteX76-153" y="connsiteY76-154"/>
                </a:cxn>
                <a:cxn ang="0">
                  <a:pos x="connsiteX77-155" y="connsiteY77-156"/>
                </a:cxn>
                <a:cxn ang="0">
                  <a:pos x="connsiteX78-157" y="connsiteY78-158"/>
                </a:cxn>
                <a:cxn ang="0">
                  <a:pos x="connsiteX79-159" y="connsiteY79-160"/>
                </a:cxn>
                <a:cxn ang="0">
                  <a:pos x="connsiteX80-161" y="connsiteY80-162"/>
                </a:cxn>
                <a:cxn ang="0">
                  <a:pos x="connsiteX81-163" y="connsiteY81-164"/>
                </a:cxn>
                <a:cxn ang="0">
                  <a:pos x="connsiteX82-165" y="connsiteY82-166"/>
                </a:cxn>
                <a:cxn ang="0">
                  <a:pos x="connsiteX83-167" y="connsiteY83-168"/>
                </a:cxn>
                <a:cxn ang="0">
                  <a:pos x="connsiteX84-169" y="connsiteY84-170"/>
                </a:cxn>
              </a:cxnLst>
              <a:rect l="l" t="t" r="r" b="b"/>
              <a:pathLst>
                <a:path w="3889897" h="5020326">
                  <a:moveTo>
                    <a:pt x="712990" y="5019479"/>
                  </a:moveTo>
                  <a:cubicBezTo>
                    <a:pt x="766965" y="4944867"/>
                    <a:pt x="856220" y="4786010"/>
                    <a:pt x="961066" y="4644828"/>
                  </a:cubicBezTo>
                  <a:cubicBezTo>
                    <a:pt x="1065912" y="4503646"/>
                    <a:pt x="1292536" y="4277798"/>
                    <a:pt x="1342066" y="4172388"/>
                  </a:cubicBezTo>
                  <a:cubicBezTo>
                    <a:pt x="1391596" y="4066978"/>
                    <a:pt x="1281106" y="4053008"/>
                    <a:pt x="1258246" y="4012368"/>
                  </a:cubicBezTo>
                  <a:cubicBezTo>
                    <a:pt x="1235386" y="3971728"/>
                    <a:pt x="1218876" y="3969188"/>
                    <a:pt x="1204906" y="3928548"/>
                  </a:cubicBezTo>
                  <a:cubicBezTo>
                    <a:pt x="1190936" y="3887908"/>
                    <a:pt x="1184586" y="3811708"/>
                    <a:pt x="1174426" y="3768528"/>
                  </a:cubicBezTo>
                  <a:cubicBezTo>
                    <a:pt x="1164266" y="3725348"/>
                    <a:pt x="1161726" y="3687248"/>
                    <a:pt x="1143946" y="3669468"/>
                  </a:cubicBezTo>
                  <a:cubicBezTo>
                    <a:pt x="1126166" y="3651688"/>
                    <a:pt x="1102036" y="3661848"/>
                    <a:pt x="1067746" y="3661848"/>
                  </a:cubicBezTo>
                  <a:cubicBezTo>
                    <a:pt x="1033456" y="3661848"/>
                    <a:pt x="977576" y="3664388"/>
                    <a:pt x="938206" y="3669468"/>
                  </a:cubicBezTo>
                  <a:cubicBezTo>
                    <a:pt x="898836" y="3674548"/>
                    <a:pt x="831526" y="3692328"/>
                    <a:pt x="831526" y="3692328"/>
                  </a:cubicBezTo>
                  <a:cubicBezTo>
                    <a:pt x="776916" y="3703758"/>
                    <a:pt x="684206" y="3746938"/>
                    <a:pt x="610546" y="3738048"/>
                  </a:cubicBezTo>
                  <a:cubicBezTo>
                    <a:pt x="536886" y="3729158"/>
                    <a:pt x="427666" y="3707568"/>
                    <a:pt x="389566" y="3638988"/>
                  </a:cubicBezTo>
                  <a:cubicBezTo>
                    <a:pt x="351466" y="3570408"/>
                    <a:pt x="376866" y="3395148"/>
                    <a:pt x="381946" y="3326568"/>
                  </a:cubicBezTo>
                  <a:cubicBezTo>
                    <a:pt x="387026" y="3257988"/>
                    <a:pt x="418776" y="3254178"/>
                    <a:pt x="420046" y="3227508"/>
                  </a:cubicBezTo>
                  <a:cubicBezTo>
                    <a:pt x="421316" y="3200838"/>
                    <a:pt x="400996" y="3186868"/>
                    <a:pt x="389566" y="3166548"/>
                  </a:cubicBezTo>
                  <a:cubicBezTo>
                    <a:pt x="378136" y="3146228"/>
                    <a:pt x="350196" y="3129718"/>
                    <a:pt x="351466" y="3105588"/>
                  </a:cubicBezTo>
                  <a:cubicBezTo>
                    <a:pt x="352736" y="3081458"/>
                    <a:pt x="374326" y="3039548"/>
                    <a:pt x="397186" y="3021768"/>
                  </a:cubicBezTo>
                  <a:cubicBezTo>
                    <a:pt x="420046" y="3003988"/>
                    <a:pt x="476164" y="3012084"/>
                    <a:pt x="488626" y="2998908"/>
                  </a:cubicBezTo>
                  <a:cubicBezTo>
                    <a:pt x="501088" y="2985732"/>
                    <a:pt x="480846" y="2954139"/>
                    <a:pt x="471956" y="2942709"/>
                  </a:cubicBezTo>
                  <a:cubicBezTo>
                    <a:pt x="463066" y="2931279"/>
                    <a:pt x="449018" y="2932392"/>
                    <a:pt x="435286" y="2930328"/>
                  </a:cubicBezTo>
                  <a:cubicBezTo>
                    <a:pt x="421554" y="2928265"/>
                    <a:pt x="409780" y="2936467"/>
                    <a:pt x="389566" y="2930328"/>
                  </a:cubicBezTo>
                  <a:cubicBezTo>
                    <a:pt x="369352" y="2924189"/>
                    <a:pt x="325430" y="2907465"/>
                    <a:pt x="314000" y="2893495"/>
                  </a:cubicBezTo>
                  <a:cubicBezTo>
                    <a:pt x="302570" y="2879525"/>
                    <a:pt x="318552" y="2863229"/>
                    <a:pt x="320986" y="2846508"/>
                  </a:cubicBezTo>
                  <a:cubicBezTo>
                    <a:pt x="323420" y="2829787"/>
                    <a:pt x="329876" y="2812218"/>
                    <a:pt x="328606" y="2793168"/>
                  </a:cubicBezTo>
                  <a:cubicBezTo>
                    <a:pt x="327336" y="2774118"/>
                    <a:pt x="323526" y="2752528"/>
                    <a:pt x="313366" y="2732208"/>
                  </a:cubicBezTo>
                  <a:cubicBezTo>
                    <a:pt x="303206" y="2711888"/>
                    <a:pt x="290506" y="2683948"/>
                    <a:pt x="267646" y="2671248"/>
                  </a:cubicBezTo>
                  <a:cubicBezTo>
                    <a:pt x="244786" y="2658548"/>
                    <a:pt x="211766" y="2666168"/>
                    <a:pt x="176206" y="2656008"/>
                  </a:cubicBezTo>
                  <a:cubicBezTo>
                    <a:pt x="140646" y="2645848"/>
                    <a:pt x="82332" y="2625740"/>
                    <a:pt x="54286" y="2610288"/>
                  </a:cubicBezTo>
                  <a:cubicBezTo>
                    <a:pt x="26240" y="2594836"/>
                    <a:pt x="15551" y="2583618"/>
                    <a:pt x="7931" y="2563298"/>
                  </a:cubicBezTo>
                  <a:cubicBezTo>
                    <a:pt x="311" y="2542978"/>
                    <a:pt x="-5510" y="2526256"/>
                    <a:pt x="8566" y="2488368"/>
                  </a:cubicBezTo>
                  <a:cubicBezTo>
                    <a:pt x="22642" y="2450480"/>
                    <a:pt x="56826" y="2388038"/>
                    <a:pt x="92386" y="2335968"/>
                  </a:cubicBezTo>
                  <a:cubicBezTo>
                    <a:pt x="127946" y="2283898"/>
                    <a:pt x="190176" y="2217858"/>
                    <a:pt x="221926" y="2175948"/>
                  </a:cubicBezTo>
                  <a:cubicBezTo>
                    <a:pt x="253676" y="2134038"/>
                    <a:pt x="265106" y="2117528"/>
                    <a:pt x="282886" y="2084508"/>
                  </a:cubicBezTo>
                  <a:cubicBezTo>
                    <a:pt x="300666" y="2051488"/>
                    <a:pt x="315906" y="2013388"/>
                    <a:pt x="328606" y="1977828"/>
                  </a:cubicBezTo>
                  <a:cubicBezTo>
                    <a:pt x="341306" y="1942268"/>
                    <a:pt x="351466" y="1899088"/>
                    <a:pt x="359086" y="1871148"/>
                  </a:cubicBezTo>
                  <a:cubicBezTo>
                    <a:pt x="366706" y="1843208"/>
                    <a:pt x="376866" y="1829238"/>
                    <a:pt x="374326" y="1810188"/>
                  </a:cubicBezTo>
                  <a:cubicBezTo>
                    <a:pt x="371786" y="1791138"/>
                    <a:pt x="351466" y="1778438"/>
                    <a:pt x="343846" y="1756848"/>
                  </a:cubicBezTo>
                  <a:cubicBezTo>
                    <a:pt x="336226" y="1735258"/>
                    <a:pt x="317176" y="1727638"/>
                    <a:pt x="328606" y="1680648"/>
                  </a:cubicBezTo>
                  <a:cubicBezTo>
                    <a:pt x="340036" y="1633658"/>
                    <a:pt x="393376" y="1537138"/>
                    <a:pt x="412426" y="1474908"/>
                  </a:cubicBezTo>
                  <a:cubicBezTo>
                    <a:pt x="431476" y="1412678"/>
                    <a:pt x="434016" y="1354258"/>
                    <a:pt x="442906" y="1307268"/>
                  </a:cubicBezTo>
                  <a:cubicBezTo>
                    <a:pt x="451796" y="1260278"/>
                    <a:pt x="455606" y="1234878"/>
                    <a:pt x="465766" y="1192968"/>
                  </a:cubicBezTo>
                  <a:cubicBezTo>
                    <a:pt x="475926" y="1151058"/>
                    <a:pt x="488626" y="1106608"/>
                    <a:pt x="503866" y="1055808"/>
                  </a:cubicBezTo>
                  <a:cubicBezTo>
                    <a:pt x="519106" y="1005008"/>
                    <a:pt x="557206" y="916108"/>
                    <a:pt x="557206" y="888168"/>
                  </a:cubicBezTo>
                  <a:cubicBezTo>
                    <a:pt x="557206" y="860228"/>
                    <a:pt x="527996" y="897058"/>
                    <a:pt x="503866" y="888168"/>
                  </a:cubicBezTo>
                  <a:cubicBezTo>
                    <a:pt x="479736" y="879278"/>
                    <a:pt x="441636" y="851338"/>
                    <a:pt x="412426" y="834828"/>
                  </a:cubicBezTo>
                  <a:cubicBezTo>
                    <a:pt x="383216" y="818318"/>
                    <a:pt x="354006" y="799268"/>
                    <a:pt x="328606" y="789108"/>
                  </a:cubicBezTo>
                  <a:cubicBezTo>
                    <a:pt x="303206" y="778948"/>
                    <a:pt x="279076" y="780218"/>
                    <a:pt x="260026" y="773868"/>
                  </a:cubicBezTo>
                  <a:cubicBezTo>
                    <a:pt x="240976" y="767518"/>
                    <a:pt x="214306" y="767518"/>
                    <a:pt x="214306" y="751008"/>
                  </a:cubicBezTo>
                  <a:cubicBezTo>
                    <a:pt x="214306" y="734498"/>
                    <a:pt x="233356" y="698938"/>
                    <a:pt x="260026" y="674808"/>
                  </a:cubicBezTo>
                  <a:cubicBezTo>
                    <a:pt x="286696" y="650678"/>
                    <a:pt x="324796" y="634168"/>
                    <a:pt x="374326" y="606228"/>
                  </a:cubicBezTo>
                  <a:cubicBezTo>
                    <a:pt x="423856" y="578288"/>
                    <a:pt x="510216" y="537648"/>
                    <a:pt x="557206" y="507168"/>
                  </a:cubicBezTo>
                  <a:cubicBezTo>
                    <a:pt x="604196" y="476688"/>
                    <a:pt x="600386" y="469068"/>
                    <a:pt x="656266" y="423348"/>
                  </a:cubicBezTo>
                  <a:cubicBezTo>
                    <a:pt x="712146" y="377628"/>
                    <a:pt x="806126" y="289998"/>
                    <a:pt x="892486" y="232848"/>
                  </a:cubicBezTo>
                  <a:cubicBezTo>
                    <a:pt x="978846" y="175698"/>
                    <a:pt x="1057586" y="117278"/>
                    <a:pt x="1174426" y="80448"/>
                  </a:cubicBezTo>
                  <a:cubicBezTo>
                    <a:pt x="1291266" y="43618"/>
                    <a:pt x="1465256" y="24568"/>
                    <a:pt x="1593526" y="11868"/>
                  </a:cubicBezTo>
                  <a:cubicBezTo>
                    <a:pt x="1721796" y="-832"/>
                    <a:pt x="1847526" y="5518"/>
                    <a:pt x="1944046" y="4248"/>
                  </a:cubicBezTo>
                  <a:cubicBezTo>
                    <a:pt x="2040566" y="2978"/>
                    <a:pt x="2097716" y="-4642"/>
                    <a:pt x="2172646" y="4248"/>
                  </a:cubicBezTo>
                  <a:cubicBezTo>
                    <a:pt x="2247576" y="13138"/>
                    <a:pt x="2311076" y="35998"/>
                    <a:pt x="2393626" y="57588"/>
                  </a:cubicBezTo>
                  <a:cubicBezTo>
                    <a:pt x="2476176" y="79178"/>
                    <a:pt x="2596826" y="109658"/>
                    <a:pt x="2667946" y="133788"/>
                  </a:cubicBezTo>
                  <a:cubicBezTo>
                    <a:pt x="2739066" y="157918"/>
                    <a:pt x="2747956" y="157918"/>
                    <a:pt x="2820346" y="202368"/>
                  </a:cubicBezTo>
                  <a:cubicBezTo>
                    <a:pt x="2892736" y="246818"/>
                    <a:pt x="3024816" y="325558"/>
                    <a:pt x="3102286" y="400488"/>
                  </a:cubicBezTo>
                  <a:cubicBezTo>
                    <a:pt x="3179756" y="475418"/>
                    <a:pt x="3234366" y="565588"/>
                    <a:pt x="3285166" y="651948"/>
                  </a:cubicBezTo>
                  <a:cubicBezTo>
                    <a:pt x="3335966" y="738308"/>
                    <a:pt x="3375336" y="820858"/>
                    <a:pt x="3407086" y="918648"/>
                  </a:cubicBezTo>
                  <a:cubicBezTo>
                    <a:pt x="3438836" y="1016438"/>
                    <a:pt x="3459156" y="1134548"/>
                    <a:pt x="3475666" y="1238688"/>
                  </a:cubicBezTo>
                  <a:cubicBezTo>
                    <a:pt x="3492176" y="1342828"/>
                    <a:pt x="3501066" y="1422838"/>
                    <a:pt x="3506146" y="1543488"/>
                  </a:cubicBezTo>
                  <a:cubicBezTo>
                    <a:pt x="3511226" y="1664138"/>
                    <a:pt x="3534086" y="1835588"/>
                    <a:pt x="3506146" y="1962588"/>
                  </a:cubicBezTo>
                  <a:cubicBezTo>
                    <a:pt x="3478206" y="2089588"/>
                    <a:pt x="3380416" y="2220398"/>
                    <a:pt x="3338506" y="2305488"/>
                  </a:cubicBezTo>
                  <a:cubicBezTo>
                    <a:pt x="3296596" y="2390578"/>
                    <a:pt x="3288976" y="2413438"/>
                    <a:pt x="3254686" y="2473128"/>
                  </a:cubicBezTo>
                  <a:cubicBezTo>
                    <a:pt x="3220396" y="2532818"/>
                    <a:pt x="3163246" y="2602668"/>
                    <a:pt x="3132766" y="2663628"/>
                  </a:cubicBezTo>
                  <a:cubicBezTo>
                    <a:pt x="3102286" y="2724588"/>
                    <a:pt x="3083236" y="2796978"/>
                    <a:pt x="3071806" y="2838888"/>
                  </a:cubicBezTo>
                  <a:cubicBezTo>
                    <a:pt x="3060376" y="2880798"/>
                    <a:pt x="3073076" y="2885878"/>
                    <a:pt x="3064186" y="2915088"/>
                  </a:cubicBezTo>
                  <a:cubicBezTo>
                    <a:pt x="3055296" y="2944298"/>
                    <a:pt x="3032436" y="2986208"/>
                    <a:pt x="3018466" y="3014148"/>
                  </a:cubicBezTo>
                  <a:cubicBezTo>
                    <a:pt x="3004496" y="3042088"/>
                    <a:pt x="2990526" y="3064948"/>
                    <a:pt x="2980366" y="3082728"/>
                  </a:cubicBezTo>
                  <a:cubicBezTo>
                    <a:pt x="2970206" y="3100508"/>
                    <a:pt x="2961316" y="3042088"/>
                    <a:pt x="2957506" y="3120828"/>
                  </a:cubicBezTo>
                  <a:cubicBezTo>
                    <a:pt x="2953696" y="3199568"/>
                    <a:pt x="2948616" y="3485318"/>
                    <a:pt x="2957506" y="3555168"/>
                  </a:cubicBezTo>
                  <a:cubicBezTo>
                    <a:pt x="2966396" y="3625018"/>
                    <a:pt x="2985446" y="3537388"/>
                    <a:pt x="3010846" y="3539928"/>
                  </a:cubicBezTo>
                  <a:cubicBezTo>
                    <a:pt x="3036246" y="3542468"/>
                    <a:pt x="3088316" y="3555168"/>
                    <a:pt x="3109906" y="3570408"/>
                  </a:cubicBezTo>
                  <a:cubicBezTo>
                    <a:pt x="3131496" y="3585648"/>
                    <a:pt x="3139116" y="3603428"/>
                    <a:pt x="3140386" y="3631368"/>
                  </a:cubicBezTo>
                  <a:cubicBezTo>
                    <a:pt x="3141656" y="3659308"/>
                    <a:pt x="3120066" y="3659308"/>
                    <a:pt x="3117526" y="3738048"/>
                  </a:cubicBezTo>
                  <a:cubicBezTo>
                    <a:pt x="3114986" y="3816788"/>
                    <a:pt x="3106096" y="4031418"/>
                    <a:pt x="3125146" y="4103808"/>
                  </a:cubicBezTo>
                  <a:cubicBezTo>
                    <a:pt x="3144196" y="4176198"/>
                    <a:pt x="3205156" y="4140638"/>
                    <a:pt x="3231826" y="4172388"/>
                  </a:cubicBezTo>
                  <a:cubicBezTo>
                    <a:pt x="3258496" y="4204138"/>
                    <a:pt x="3268656" y="4254938"/>
                    <a:pt x="3285166" y="4294308"/>
                  </a:cubicBezTo>
                  <a:cubicBezTo>
                    <a:pt x="3301676" y="4333678"/>
                    <a:pt x="3286436" y="4350188"/>
                    <a:pt x="3330886" y="4408608"/>
                  </a:cubicBezTo>
                  <a:cubicBezTo>
                    <a:pt x="3372796" y="4458138"/>
                    <a:pt x="3458698" y="4542875"/>
                    <a:pt x="3551866" y="4644828"/>
                  </a:cubicBezTo>
                  <a:cubicBezTo>
                    <a:pt x="3645035" y="4746781"/>
                    <a:pt x="3798457" y="4911106"/>
                    <a:pt x="3889897" y="5020326"/>
                  </a:cubicBezTo>
                </a:path>
              </a:pathLst>
            </a:custGeom>
            <a:gradFill>
              <a:gsLst>
                <a:gs pos="0">
                  <a:srgbClr val="4A697D"/>
                </a:gs>
                <a:gs pos="50000">
                  <a:srgbClr val="335368"/>
                </a:gs>
                <a:gs pos="100000">
                  <a:srgbClr val="1D3C50"/>
                </a:gs>
              </a:gsLst>
              <a:path path="circle">
                <a:fillToRect l="50000" t="50000" r="50000" b="50000"/>
              </a:path>
            </a:gradFill>
            <a:ln>
              <a:noFill/>
            </a:ln>
            <a:effectLst>
              <a:outerShdw blurRad="101600" dist="635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7" name="Freeform 6"/>
            <p:cNvSpPr/>
            <p:nvPr/>
          </p:nvSpPr>
          <p:spPr>
            <a:xfrm>
              <a:off x="4334125" y="4671539"/>
              <a:ext cx="1252194" cy="1233171"/>
            </a:xfrm>
            <a:custGeom>
              <a:avLst/>
              <a:gdLst>
                <a:gd name="connsiteX0" fmla="*/ 1106997 w 2213994"/>
                <a:gd name="connsiteY0" fmla="*/ 432449 h 2180359"/>
                <a:gd name="connsiteX1" fmla="*/ 431357 w 2213994"/>
                <a:gd name="connsiteY1" fmla="*/ 1108089 h 2180359"/>
                <a:gd name="connsiteX2" fmla="*/ 1106997 w 2213994"/>
                <a:gd name="connsiteY2" fmla="*/ 1783729 h 2180359"/>
                <a:gd name="connsiteX3" fmla="*/ 1782637 w 2213994"/>
                <a:gd name="connsiteY3" fmla="*/ 1108089 h 2180359"/>
                <a:gd name="connsiteX4" fmla="*/ 1106997 w 2213994"/>
                <a:gd name="connsiteY4" fmla="*/ 43244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432449"/>
                  </a:moveTo>
                  <a:cubicBezTo>
                    <a:pt x="733851" y="432449"/>
                    <a:pt x="431357" y="734943"/>
                    <a:pt x="431357" y="1108089"/>
                  </a:cubicBezTo>
                  <a:cubicBezTo>
                    <a:pt x="431357" y="1481235"/>
                    <a:pt x="733851" y="1783729"/>
                    <a:pt x="1106997" y="1783729"/>
                  </a:cubicBezTo>
                  <a:cubicBezTo>
                    <a:pt x="1480143" y="1783729"/>
                    <a:pt x="1782637" y="1481235"/>
                    <a:pt x="1782637" y="1108089"/>
                  </a:cubicBezTo>
                  <a:cubicBezTo>
                    <a:pt x="1782637" y="734943"/>
                    <a:pt x="1480143" y="432449"/>
                    <a:pt x="1106997" y="43244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rgbClr val="84DFF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MY"/>
            </a:p>
          </p:txBody>
        </p:sp>
        <p:sp>
          <p:nvSpPr>
            <p:cNvPr id="8" name="Freeform 7"/>
            <p:cNvSpPr/>
            <p:nvPr/>
          </p:nvSpPr>
          <p:spPr>
            <a:xfrm>
              <a:off x="5044047" y="5573973"/>
              <a:ext cx="1405165" cy="1383818"/>
            </a:xfrm>
            <a:custGeom>
              <a:avLst/>
              <a:gdLst>
                <a:gd name="connsiteX0" fmla="*/ 1106997 w 2213994"/>
                <a:gd name="connsiteY0" fmla="*/ 561989 h 2180359"/>
                <a:gd name="connsiteX1" fmla="*/ 560897 w 2213994"/>
                <a:gd name="connsiteY1" fmla="*/ 1108089 h 2180359"/>
                <a:gd name="connsiteX2" fmla="*/ 1106997 w 2213994"/>
                <a:gd name="connsiteY2" fmla="*/ 1654189 h 2180359"/>
                <a:gd name="connsiteX3" fmla="*/ 1653097 w 2213994"/>
                <a:gd name="connsiteY3" fmla="*/ 1108089 h 2180359"/>
                <a:gd name="connsiteX4" fmla="*/ 1106997 w 2213994"/>
                <a:gd name="connsiteY4" fmla="*/ 56198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561989"/>
                  </a:moveTo>
                  <a:cubicBezTo>
                    <a:pt x="805394" y="561989"/>
                    <a:pt x="560897" y="806486"/>
                    <a:pt x="560897" y="1108089"/>
                  </a:cubicBezTo>
                  <a:cubicBezTo>
                    <a:pt x="560897" y="1409692"/>
                    <a:pt x="805394" y="1654189"/>
                    <a:pt x="1106997" y="1654189"/>
                  </a:cubicBezTo>
                  <a:cubicBezTo>
                    <a:pt x="1408600" y="1654189"/>
                    <a:pt x="1653097" y="1409692"/>
                    <a:pt x="1653097" y="1108089"/>
                  </a:cubicBezTo>
                  <a:cubicBezTo>
                    <a:pt x="1653097" y="806486"/>
                    <a:pt x="1408600" y="561989"/>
                    <a:pt x="1106997" y="56198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rgbClr val="F5C35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MY"/>
            </a:p>
          </p:txBody>
        </p:sp>
        <p:sp>
          <p:nvSpPr>
            <p:cNvPr id="9" name="Freeform 8"/>
            <p:cNvSpPr/>
            <p:nvPr/>
          </p:nvSpPr>
          <p:spPr>
            <a:xfrm>
              <a:off x="5560919" y="4810209"/>
              <a:ext cx="796663" cy="864428"/>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53D7C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MY"/>
            </a:p>
          </p:txBody>
        </p:sp>
        <p:sp>
          <p:nvSpPr>
            <p:cNvPr id="10" name="Freeform 9"/>
            <p:cNvSpPr/>
            <p:nvPr/>
          </p:nvSpPr>
          <p:spPr>
            <a:xfrm rot="20700000">
              <a:off x="4234990" y="5792766"/>
              <a:ext cx="882792" cy="957883"/>
            </a:xfrm>
            <a:custGeom>
              <a:avLst/>
              <a:gdLst>
                <a:gd name="connsiteX0" fmla="*/ 823018 w 1433696"/>
                <a:gd name="connsiteY0" fmla="*/ 381592 h 1555648"/>
                <a:gd name="connsiteX1" fmla="*/ 320616 w 1433696"/>
                <a:gd name="connsiteY1" fmla="*/ 671654 h 1555648"/>
                <a:gd name="connsiteX2" fmla="*/ 610678 w 1433696"/>
                <a:gd name="connsiteY2" fmla="*/ 1174056 h 1555648"/>
                <a:gd name="connsiteX3" fmla="*/ 1113080 w 1433696"/>
                <a:gd name="connsiteY3" fmla="*/ 883994 h 1555648"/>
                <a:gd name="connsiteX4" fmla="*/ 823018 w 1433696"/>
                <a:gd name="connsiteY4" fmla="*/ 381592 h 1555648"/>
                <a:gd name="connsiteX5" fmla="*/ 803314 w 1433696"/>
                <a:gd name="connsiteY5" fmla="*/ 0 h 1555648"/>
                <a:gd name="connsiteX6" fmla="*/ 859474 w 1433696"/>
                <a:gd name="connsiteY6" fmla="*/ 238914 h 1555648"/>
                <a:gd name="connsiteX7" fmla="*/ 1112245 w 1433696"/>
                <a:gd name="connsiteY7" fmla="*/ 384851 h 1555648"/>
                <a:gd name="connsiteX8" fmla="*/ 1347230 w 1433696"/>
                <a:gd name="connsiteY8" fmla="*/ 314030 h 1555648"/>
                <a:gd name="connsiteX9" fmla="*/ 1433696 w 1433696"/>
                <a:gd name="connsiteY9" fmla="*/ 463794 h 1555648"/>
                <a:gd name="connsiteX10" fmla="*/ 1254871 w 1433696"/>
                <a:gd name="connsiteY10" fmla="*/ 631887 h 1555648"/>
                <a:gd name="connsiteX11" fmla="*/ 1254871 w 1433696"/>
                <a:gd name="connsiteY11" fmla="*/ 923761 h 1555648"/>
                <a:gd name="connsiteX12" fmla="*/ 1433696 w 1433696"/>
                <a:gd name="connsiteY12" fmla="*/ 1091854 h 1555648"/>
                <a:gd name="connsiteX13" fmla="*/ 1347230 w 1433696"/>
                <a:gd name="connsiteY13" fmla="*/ 1241618 h 1555648"/>
                <a:gd name="connsiteX14" fmla="*/ 1112245 w 1433696"/>
                <a:gd name="connsiteY14" fmla="*/ 1170797 h 1555648"/>
                <a:gd name="connsiteX15" fmla="*/ 859474 w 1433696"/>
                <a:gd name="connsiteY15" fmla="*/ 1316734 h 1555648"/>
                <a:gd name="connsiteX16" fmla="*/ 803314 w 1433696"/>
                <a:gd name="connsiteY16" fmla="*/ 1555648 h 1555648"/>
                <a:gd name="connsiteX17" fmla="*/ 630382 w 1433696"/>
                <a:gd name="connsiteY17" fmla="*/ 1555648 h 1555648"/>
                <a:gd name="connsiteX18" fmla="*/ 574222 w 1433696"/>
                <a:gd name="connsiteY18" fmla="*/ 1316734 h 1555648"/>
                <a:gd name="connsiteX19" fmla="*/ 321451 w 1433696"/>
                <a:gd name="connsiteY19" fmla="*/ 1170797 h 1555648"/>
                <a:gd name="connsiteX20" fmla="*/ 86466 w 1433696"/>
                <a:gd name="connsiteY20" fmla="*/ 1241618 h 1555648"/>
                <a:gd name="connsiteX21" fmla="*/ 0 w 1433696"/>
                <a:gd name="connsiteY21" fmla="*/ 1091854 h 1555648"/>
                <a:gd name="connsiteX22" fmla="*/ 178825 w 1433696"/>
                <a:gd name="connsiteY22" fmla="*/ 923761 h 1555648"/>
                <a:gd name="connsiteX23" fmla="*/ 178825 w 1433696"/>
                <a:gd name="connsiteY23" fmla="*/ 631887 h 1555648"/>
                <a:gd name="connsiteX24" fmla="*/ 0 w 1433696"/>
                <a:gd name="connsiteY24" fmla="*/ 463794 h 1555648"/>
                <a:gd name="connsiteX25" fmla="*/ 86466 w 1433696"/>
                <a:gd name="connsiteY25" fmla="*/ 314030 h 1555648"/>
                <a:gd name="connsiteX26" fmla="*/ 321451 w 1433696"/>
                <a:gd name="connsiteY26" fmla="*/ 384851 h 1555648"/>
                <a:gd name="connsiteX27" fmla="*/ 574222 w 1433696"/>
                <a:gd name="connsiteY27" fmla="*/ 238914 h 1555648"/>
                <a:gd name="connsiteX28" fmla="*/ 630382 w 1433696"/>
                <a:gd name="connsiteY28" fmla="*/ 0 h 1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3696" h="1555648">
                  <a:moveTo>
                    <a:pt x="823018" y="381592"/>
                  </a:moveTo>
                  <a:cubicBezTo>
                    <a:pt x="604185" y="322955"/>
                    <a:pt x="379252" y="452820"/>
                    <a:pt x="320616" y="671654"/>
                  </a:cubicBezTo>
                  <a:cubicBezTo>
                    <a:pt x="261979" y="890487"/>
                    <a:pt x="391844" y="1115420"/>
                    <a:pt x="610678" y="1174056"/>
                  </a:cubicBezTo>
                  <a:cubicBezTo>
                    <a:pt x="829511" y="1232693"/>
                    <a:pt x="1054444" y="1102828"/>
                    <a:pt x="1113080" y="883994"/>
                  </a:cubicBezTo>
                  <a:cubicBezTo>
                    <a:pt x="1171717" y="665161"/>
                    <a:pt x="1041852" y="440228"/>
                    <a:pt x="823018" y="381592"/>
                  </a:cubicBezTo>
                  <a:close/>
                  <a:moveTo>
                    <a:pt x="803314" y="0"/>
                  </a:moveTo>
                  <a:lnTo>
                    <a:pt x="859474" y="238914"/>
                  </a:lnTo>
                  <a:cubicBezTo>
                    <a:pt x="955196" y="264248"/>
                    <a:pt x="1042444" y="314620"/>
                    <a:pt x="1112245" y="384851"/>
                  </a:cubicBezTo>
                  <a:lnTo>
                    <a:pt x="1347230" y="314030"/>
                  </a:lnTo>
                  <a:lnTo>
                    <a:pt x="1433696" y="463794"/>
                  </a:lnTo>
                  <a:lnTo>
                    <a:pt x="1254871" y="631887"/>
                  </a:lnTo>
                  <a:cubicBezTo>
                    <a:pt x="1280793" y="727452"/>
                    <a:pt x="1280793" y="828197"/>
                    <a:pt x="1254871" y="923761"/>
                  </a:cubicBezTo>
                  <a:lnTo>
                    <a:pt x="1433696" y="1091854"/>
                  </a:lnTo>
                  <a:lnTo>
                    <a:pt x="1347230" y="1241618"/>
                  </a:lnTo>
                  <a:lnTo>
                    <a:pt x="1112245" y="1170797"/>
                  </a:lnTo>
                  <a:cubicBezTo>
                    <a:pt x="1042444" y="1241028"/>
                    <a:pt x="955197" y="1291401"/>
                    <a:pt x="859474" y="1316734"/>
                  </a:cubicBezTo>
                  <a:lnTo>
                    <a:pt x="803314" y="1555648"/>
                  </a:lnTo>
                  <a:lnTo>
                    <a:pt x="630382" y="1555648"/>
                  </a:lnTo>
                  <a:lnTo>
                    <a:pt x="574222" y="1316734"/>
                  </a:lnTo>
                  <a:cubicBezTo>
                    <a:pt x="478500" y="1291400"/>
                    <a:pt x="391252" y="1241028"/>
                    <a:pt x="321451" y="1170797"/>
                  </a:cubicBezTo>
                  <a:lnTo>
                    <a:pt x="86466" y="1241618"/>
                  </a:lnTo>
                  <a:lnTo>
                    <a:pt x="0" y="1091854"/>
                  </a:lnTo>
                  <a:lnTo>
                    <a:pt x="178825" y="923761"/>
                  </a:lnTo>
                  <a:cubicBezTo>
                    <a:pt x="152903" y="828196"/>
                    <a:pt x="152903" y="727451"/>
                    <a:pt x="178825" y="631887"/>
                  </a:cubicBezTo>
                  <a:lnTo>
                    <a:pt x="0" y="463794"/>
                  </a:lnTo>
                  <a:lnTo>
                    <a:pt x="86466" y="314030"/>
                  </a:lnTo>
                  <a:lnTo>
                    <a:pt x="321451" y="384851"/>
                  </a:lnTo>
                  <a:cubicBezTo>
                    <a:pt x="391252" y="314620"/>
                    <a:pt x="478499" y="264247"/>
                    <a:pt x="574222" y="238914"/>
                  </a:cubicBezTo>
                  <a:lnTo>
                    <a:pt x="630382" y="0"/>
                  </a:lnTo>
                  <a:close/>
                </a:path>
              </a:pathLst>
            </a:custGeom>
            <a:solidFill>
              <a:srgbClr val="FE715D"/>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MY"/>
            </a:p>
          </p:txBody>
        </p:sp>
        <p:sp>
          <p:nvSpPr>
            <p:cNvPr id="11" name="Freeform 10"/>
            <p:cNvSpPr/>
            <p:nvPr/>
          </p:nvSpPr>
          <p:spPr>
            <a:xfrm>
              <a:off x="3902024" y="5370797"/>
              <a:ext cx="492058" cy="533913"/>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D3D2D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MY"/>
            </a:p>
          </p:txBody>
        </p:sp>
        <p:sp>
          <p:nvSpPr>
            <p:cNvPr id="12" name="Freeform 11"/>
            <p:cNvSpPr/>
            <p:nvPr/>
          </p:nvSpPr>
          <p:spPr>
            <a:xfrm>
              <a:off x="6237252" y="5522717"/>
              <a:ext cx="492058" cy="533913"/>
            </a:xfrm>
            <a:custGeom>
              <a:avLst/>
              <a:gdLst>
                <a:gd name="connsiteX0" fmla="*/ 731630 w 1463260"/>
                <a:gd name="connsiteY0" fmla="*/ 406741 h 1587726"/>
                <a:gd name="connsiteX1" fmla="*/ 344508 w 1463260"/>
                <a:gd name="connsiteY1" fmla="*/ 793863 h 1587726"/>
                <a:gd name="connsiteX2" fmla="*/ 731630 w 1463260"/>
                <a:gd name="connsiteY2" fmla="*/ 1180985 h 1587726"/>
                <a:gd name="connsiteX3" fmla="*/ 1118752 w 1463260"/>
                <a:gd name="connsiteY3" fmla="*/ 793863 h 1587726"/>
                <a:gd name="connsiteX4" fmla="*/ 731630 w 1463260"/>
                <a:gd name="connsiteY4" fmla="*/ 406741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406741"/>
                  </a:moveTo>
                  <a:cubicBezTo>
                    <a:pt x="517828" y="406741"/>
                    <a:pt x="344508" y="580061"/>
                    <a:pt x="344508" y="793863"/>
                  </a:cubicBezTo>
                  <a:cubicBezTo>
                    <a:pt x="344508" y="1007665"/>
                    <a:pt x="517828" y="1180985"/>
                    <a:pt x="731630" y="1180985"/>
                  </a:cubicBezTo>
                  <a:cubicBezTo>
                    <a:pt x="945432" y="1180985"/>
                    <a:pt x="1118752" y="1007665"/>
                    <a:pt x="1118752" y="793863"/>
                  </a:cubicBezTo>
                  <a:cubicBezTo>
                    <a:pt x="1118752" y="580061"/>
                    <a:pt x="945432" y="406741"/>
                    <a:pt x="731630" y="406741"/>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E6E7E9"/>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MY"/>
            </a:p>
          </p:txBody>
        </p:sp>
        <p:sp>
          <p:nvSpPr>
            <p:cNvPr id="13" name="Freeform 12"/>
            <p:cNvSpPr/>
            <p:nvPr/>
          </p:nvSpPr>
          <p:spPr>
            <a:xfrm rot="20700000">
              <a:off x="5473860" y="5969911"/>
              <a:ext cx="545538" cy="591942"/>
            </a:xfrm>
            <a:custGeom>
              <a:avLst/>
              <a:gdLst>
                <a:gd name="connsiteX0" fmla="*/ 840547 w 1433696"/>
                <a:gd name="connsiteY0" fmla="*/ 316176 h 1555648"/>
                <a:gd name="connsiteX1" fmla="*/ 255200 w 1433696"/>
                <a:gd name="connsiteY1" fmla="*/ 654127 h 1555648"/>
                <a:gd name="connsiteX2" fmla="*/ 593150 w 1433696"/>
                <a:gd name="connsiteY2" fmla="*/ 1239474 h 1555648"/>
                <a:gd name="connsiteX3" fmla="*/ 1178498 w 1433696"/>
                <a:gd name="connsiteY3" fmla="*/ 901524 h 1555648"/>
                <a:gd name="connsiteX4" fmla="*/ 840547 w 1433696"/>
                <a:gd name="connsiteY4" fmla="*/ 316176 h 1555648"/>
                <a:gd name="connsiteX5" fmla="*/ 803314 w 1433696"/>
                <a:gd name="connsiteY5" fmla="*/ 0 h 1555648"/>
                <a:gd name="connsiteX6" fmla="*/ 859474 w 1433696"/>
                <a:gd name="connsiteY6" fmla="*/ 238914 h 1555648"/>
                <a:gd name="connsiteX7" fmla="*/ 1112245 w 1433696"/>
                <a:gd name="connsiteY7" fmla="*/ 384851 h 1555648"/>
                <a:gd name="connsiteX8" fmla="*/ 1347230 w 1433696"/>
                <a:gd name="connsiteY8" fmla="*/ 314030 h 1555648"/>
                <a:gd name="connsiteX9" fmla="*/ 1433696 w 1433696"/>
                <a:gd name="connsiteY9" fmla="*/ 463794 h 1555648"/>
                <a:gd name="connsiteX10" fmla="*/ 1254871 w 1433696"/>
                <a:gd name="connsiteY10" fmla="*/ 631887 h 1555648"/>
                <a:gd name="connsiteX11" fmla="*/ 1254871 w 1433696"/>
                <a:gd name="connsiteY11" fmla="*/ 923761 h 1555648"/>
                <a:gd name="connsiteX12" fmla="*/ 1433696 w 1433696"/>
                <a:gd name="connsiteY12" fmla="*/ 1091854 h 1555648"/>
                <a:gd name="connsiteX13" fmla="*/ 1347230 w 1433696"/>
                <a:gd name="connsiteY13" fmla="*/ 1241618 h 1555648"/>
                <a:gd name="connsiteX14" fmla="*/ 1112245 w 1433696"/>
                <a:gd name="connsiteY14" fmla="*/ 1170797 h 1555648"/>
                <a:gd name="connsiteX15" fmla="*/ 859474 w 1433696"/>
                <a:gd name="connsiteY15" fmla="*/ 1316734 h 1555648"/>
                <a:gd name="connsiteX16" fmla="*/ 803314 w 1433696"/>
                <a:gd name="connsiteY16" fmla="*/ 1555648 h 1555648"/>
                <a:gd name="connsiteX17" fmla="*/ 630382 w 1433696"/>
                <a:gd name="connsiteY17" fmla="*/ 1555648 h 1555648"/>
                <a:gd name="connsiteX18" fmla="*/ 574222 w 1433696"/>
                <a:gd name="connsiteY18" fmla="*/ 1316734 h 1555648"/>
                <a:gd name="connsiteX19" fmla="*/ 321451 w 1433696"/>
                <a:gd name="connsiteY19" fmla="*/ 1170797 h 1555648"/>
                <a:gd name="connsiteX20" fmla="*/ 86466 w 1433696"/>
                <a:gd name="connsiteY20" fmla="*/ 1241618 h 1555648"/>
                <a:gd name="connsiteX21" fmla="*/ 0 w 1433696"/>
                <a:gd name="connsiteY21" fmla="*/ 1091854 h 1555648"/>
                <a:gd name="connsiteX22" fmla="*/ 178825 w 1433696"/>
                <a:gd name="connsiteY22" fmla="*/ 923761 h 1555648"/>
                <a:gd name="connsiteX23" fmla="*/ 178825 w 1433696"/>
                <a:gd name="connsiteY23" fmla="*/ 631887 h 1555648"/>
                <a:gd name="connsiteX24" fmla="*/ 0 w 1433696"/>
                <a:gd name="connsiteY24" fmla="*/ 463794 h 1555648"/>
                <a:gd name="connsiteX25" fmla="*/ 86466 w 1433696"/>
                <a:gd name="connsiteY25" fmla="*/ 314030 h 1555648"/>
                <a:gd name="connsiteX26" fmla="*/ 321451 w 1433696"/>
                <a:gd name="connsiteY26" fmla="*/ 384851 h 1555648"/>
                <a:gd name="connsiteX27" fmla="*/ 574222 w 1433696"/>
                <a:gd name="connsiteY27" fmla="*/ 238914 h 1555648"/>
                <a:gd name="connsiteX28" fmla="*/ 630382 w 1433696"/>
                <a:gd name="connsiteY28" fmla="*/ 0 h 1555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3696" h="1555648">
                  <a:moveTo>
                    <a:pt x="840547" y="316176"/>
                  </a:moveTo>
                  <a:cubicBezTo>
                    <a:pt x="585585" y="247860"/>
                    <a:pt x="323517" y="399165"/>
                    <a:pt x="255200" y="654127"/>
                  </a:cubicBezTo>
                  <a:cubicBezTo>
                    <a:pt x="186883" y="909089"/>
                    <a:pt x="338188" y="1171157"/>
                    <a:pt x="593150" y="1239474"/>
                  </a:cubicBezTo>
                  <a:cubicBezTo>
                    <a:pt x="848112" y="1307791"/>
                    <a:pt x="1110181" y="1156486"/>
                    <a:pt x="1178498" y="901524"/>
                  </a:cubicBezTo>
                  <a:cubicBezTo>
                    <a:pt x="1246814" y="646562"/>
                    <a:pt x="1095509" y="384493"/>
                    <a:pt x="840547" y="316176"/>
                  </a:cubicBezTo>
                  <a:close/>
                  <a:moveTo>
                    <a:pt x="803314" y="0"/>
                  </a:moveTo>
                  <a:lnTo>
                    <a:pt x="859474" y="238914"/>
                  </a:lnTo>
                  <a:cubicBezTo>
                    <a:pt x="955196" y="264248"/>
                    <a:pt x="1042444" y="314620"/>
                    <a:pt x="1112245" y="384851"/>
                  </a:cubicBezTo>
                  <a:lnTo>
                    <a:pt x="1347230" y="314030"/>
                  </a:lnTo>
                  <a:lnTo>
                    <a:pt x="1433696" y="463794"/>
                  </a:lnTo>
                  <a:lnTo>
                    <a:pt x="1254871" y="631887"/>
                  </a:lnTo>
                  <a:cubicBezTo>
                    <a:pt x="1280793" y="727452"/>
                    <a:pt x="1280793" y="828197"/>
                    <a:pt x="1254871" y="923761"/>
                  </a:cubicBezTo>
                  <a:lnTo>
                    <a:pt x="1433696" y="1091854"/>
                  </a:lnTo>
                  <a:lnTo>
                    <a:pt x="1347230" y="1241618"/>
                  </a:lnTo>
                  <a:lnTo>
                    <a:pt x="1112245" y="1170797"/>
                  </a:lnTo>
                  <a:cubicBezTo>
                    <a:pt x="1042444" y="1241028"/>
                    <a:pt x="955197" y="1291401"/>
                    <a:pt x="859474" y="1316734"/>
                  </a:cubicBezTo>
                  <a:lnTo>
                    <a:pt x="803314" y="1555648"/>
                  </a:lnTo>
                  <a:lnTo>
                    <a:pt x="630382" y="1555648"/>
                  </a:lnTo>
                  <a:lnTo>
                    <a:pt x="574222" y="1316734"/>
                  </a:lnTo>
                  <a:cubicBezTo>
                    <a:pt x="478500" y="1291400"/>
                    <a:pt x="391252" y="1241028"/>
                    <a:pt x="321451" y="1170797"/>
                  </a:cubicBezTo>
                  <a:lnTo>
                    <a:pt x="86466" y="1241618"/>
                  </a:lnTo>
                  <a:lnTo>
                    <a:pt x="0" y="1091854"/>
                  </a:lnTo>
                  <a:lnTo>
                    <a:pt x="178825" y="923761"/>
                  </a:lnTo>
                  <a:cubicBezTo>
                    <a:pt x="152903" y="828196"/>
                    <a:pt x="152903" y="727451"/>
                    <a:pt x="178825" y="631887"/>
                  </a:cubicBezTo>
                  <a:lnTo>
                    <a:pt x="0" y="463794"/>
                  </a:lnTo>
                  <a:lnTo>
                    <a:pt x="86466" y="314030"/>
                  </a:lnTo>
                  <a:lnTo>
                    <a:pt x="321451" y="384851"/>
                  </a:lnTo>
                  <a:cubicBezTo>
                    <a:pt x="391252" y="314620"/>
                    <a:pt x="478499" y="264247"/>
                    <a:pt x="574222" y="238914"/>
                  </a:cubicBezTo>
                  <a:lnTo>
                    <a:pt x="630382" y="0"/>
                  </a:lnTo>
                  <a:close/>
                </a:path>
              </a:pathLst>
            </a:custGeom>
            <a:solidFill>
              <a:srgbClr val="F5C35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MY"/>
            </a:p>
          </p:txBody>
        </p:sp>
        <p:sp>
          <p:nvSpPr>
            <p:cNvPr id="14" name="Freeform 13"/>
            <p:cNvSpPr/>
            <p:nvPr/>
          </p:nvSpPr>
          <p:spPr>
            <a:xfrm>
              <a:off x="4680954" y="4979874"/>
              <a:ext cx="568171" cy="616500"/>
            </a:xfrm>
            <a:custGeom>
              <a:avLst/>
              <a:gdLst>
                <a:gd name="connsiteX0" fmla="*/ 731630 w 1463260"/>
                <a:gd name="connsiteY0" fmla="*/ 383653 h 1587726"/>
                <a:gd name="connsiteX1" fmla="*/ 321420 w 1463260"/>
                <a:gd name="connsiteY1" fmla="*/ 793863 h 1587726"/>
                <a:gd name="connsiteX2" fmla="*/ 731630 w 1463260"/>
                <a:gd name="connsiteY2" fmla="*/ 1204073 h 1587726"/>
                <a:gd name="connsiteX3" fmla="*/ 1141840 w 1463260"/>
                <a:gd name="connsiteY3" fmla="*/ 793863 h 1587726"/>
                <a:gd name="connsiteX4" fmla="*/ 731630 w 1463260"/>
                <a:gd name="connsiteY4" fmla="*/ 383653 h 1587726"/>
                <a:gd name="connsiteX5" fmla="*/ 643381 w 1463260"/>
                <a:gd name="connsiteY5" fmla="*/ 0 h 1587726"/>
                <a:gd name="connsiteX6" fmla="*/ 819879 w 1463260"/>
                <a:gd name="connsiteY6" fmla="*/ 0 h 1587726"/>
                <a:gd name="connsiteX7" fmla="*/ 877198 w 1463260"/>
                <a:gd name="connsiteY7" fmla="*/ 243840 h 1587726"/>
                <a:gd name="connsiteX8" fmla="*/ 1078555 w 1463260"/>
                <a:gd name="connsiteY8" fmla="*/ 342910 h 1587726"/>
                <a:gd name="connsiteX9" fmla="*/ 1135181 w 1463260"/>
                <a:gd name="connsiteY9" fmla="*/ 392786 h 1587726"/>
                <a:gd name="connsiteX10" fmla="*/ 1135180 w 1463260"/>
                <a:gd name="connsiteY10" fmla="*/ 392786 h 1587726"/>
                <a:gd name="connsiteX11" fmla="*/ 1135181 w 1463260"/>
                <a:gd name="connsiteY11" fmla="*/ 392786 h 1587726"/>
                <a:gd name="connsiteX12" fmla="*/ 1135181 w 1463260"/>
                <a:gd name="connsiteY12" fmla="*/ 392786 h 1587726"/>
                <a:gd name="connsiteX13" fmla="*/ 1375011 w 1463260"/>
                <a:gd name="connsiteY13" fmla="*/ 320506 h 1587726"/>
                <a:gd name="connsiteX14" fmla="*/ 1463260 w 1463260"/>
                <a:gd name="connsiteY14" fmla="*/ 473357 h 1587726"/>
                <a:gd name="connsiteX15" fmla="*/ 1280748 w 1463260"/>
                <a:gd name="connsiteY15" fmla="*/ 644917 h 1587726"/>
                <a:gd name="connsiteX16" fmla="*/ 1280748 w 1463260"/>
                <a:gd name="connsiteY16" fmla="*/ 942810 h 1587726"/>
                <a:gd name="connsiteX17" fmla="*/ 1463260 w 1463260"/>
                <a:gd name="connsiteY17" fmla="*/ 1114369 h 1587726"/>
                <a:gd name="connsiteX18" fmla="*/ 1375011 w 1463260"/>
                <a:gd name="connsiteY18" fmla="*/ 1267220 h 1587726"/>
                <a:gd name="connsiteX19" fmla="*/ 1135180 w 1463260"/>
                <a:gd name="connsiteY19" fmla="*/ 1194940 h 1587726"/>
                <a:gd name="connsiteX20" fmla="*/ 877197 w 1463260"/>
                <a:gd name="connsiteY20" fmla="*/ 1343886 h 1587726"/>
                <a:gd name="connsiteX21" fmla="*/ 819879 w 1463260"/>
                <a:gd name="connsiteY21" fmla="*/ 1587726 h 1587726"/>
                <a:gd name="connsiteX22" fmla="*/ 643381 w 1463260"/>
                <a:gd name="connsiteY22" fmla="*/ 1587726 h 1587726"/>
                <a:gd name="connsiteX23" fmla="*/ 586062 w 1463260"/>
                <a:gd name="connsiteY23" fmla="*/ 1343886 h 1587726"/>
                <a:gd name="connsiteX24" fmla="*/ 328079 w 1463260"/>
                <a:gd name="connsiteY24" fmla="*/ 1194940 h 1587726"/>
                <a:gd name="connsiteX25" fmla="*/ 88249 w 1463260"/>
                <a:gd name="connsiteY25" fmla="*/ 1267220 h 1587726"/>
                <a:gd name="connsiteX26" fmla="*/ 0 w 1463260"/>
                <a:gd name="connsiteY26" fmla="*/ 1114369 h 1587726"/>
                <a:gd name="connsiteX27" fmla="*/ 182512 w 1463260"/>
                <a:gd name="connsiteY27" fmla="*/ 942809 h 1587726"/>
                <a:gd name="connsiteX28" fmla="*/ 182512 w 1463260"/>
                <a:gd name="connsiteY28" fmla="*/ 644916 h 1587726"/>
                <a:gd name="connsiteX29" fmla="*/ 0 w 1463260"/>
                <a:gd name="connsiteY29" fmla="*/ 473357 h 1587726"/>
                <a:gd name="connsiteX30" fmla="*/ 88249 w 1463260"/>
                <a:gd name="connsiteY30" fmla="*/ 320506 h 1587726"/>
                <a:gd name="connsiteX31" fmla="*/ 328080 w 1463260"/>
                <a:gd name="connsiteY31" fmla="*/ 392786 h 1587726"/>
                <a:gd name="connsiteX32" fmla="*/ 586063 w 1463260"/>
                <a:gd name="connsiteY32" fmla="*/ 243840 h 15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463260" h="1587726">
                  <a:moveTo>
                    <a:pt x="731630" y="383653"/>
                  </a:moveTo>
                  <a:cubicBezTo>
                    <a:pt x="505077" y="383653"/>
                    <a:pt x="321420" y="567310"/>
                    <a:pt x="321420" y="793863"/>
                  </a:cubicBezTo>
                  <a:cubicBezTo>
                    <a:pt x="321420" y="1020416"/>
                    <a:pt x="505077" y="1204073"/>
                    <a:pt x="731630" y="1204073"/>
                  </a:cubicBezTo>
                  <a:cubicBezTo>
                    <a:pt x="958183" y="1204073"/>
                    <a:pt x="1141840" y="1020416"/>
                    <a:pt x="1141840" y="793863"/>
                  </a:cubicBezTo>
                  <a:cubicBezTo>
                    <a:pt x="1141840" y="567310"/>
                    <a:pt x="958183" y="383653"/>
                    <a:pt x="731630" y="383653"/>
                  </a:cubicBezTo>
                  <a:close/>
                  <a:moveTo>
                    <a:pt x="643381" y="0"/>
                  </a:moveTo>
                  <a:lnTo>
                    <a:pt x="819879" y="0"/>
                  </a:lnTo>
                  <a:lnTo>
                    <a:pt x="877198" y="243840"/>
                  </a:lnTo>
                  <a:cubicBezTo>
                    <a:pt x="950470" y="263232"/>
                    <a:pt x="1018877" y="296999"/>
                    <a:pt x="1078555" y="342910"/>
                  </a:cubicBezTo>
                  <a:lnTo>
                    <a:pt x="1135181" y="392786"/>
                  </a:lnTo>
                  <a:lnTo>
                    <a:pt x="1135180" y="392786"/>
                  </a:lnTo>
                  <a:lnTo>
                    <a:pt x="1135181" y="392786"/>
                  </a:lnTo>
                  <a:lnTo>
                    <a:pt x="1135181" y="392786"/>
                  </a:lnTo>
                  <a:lnTo>
                    <a:pt x="1375011" y="320506"/>
                  </a:lnTo>
                  <a:lnTo>
                    <a:pt x="1463260" y="473357"/>
                  </a:lnTo>
                  <a:lnTo>
                    <a:pt x="1280748" y="644917"/>
                  </a:lnTo>
                  <a:cubicBezTo>
                    <a:pt x="1307204" y="742452"/>
                    <a:pt x="1307204" y="845274"/>
                    <a:pt x="1280748" y="942810"/>
                  </a:cubicBezTo>
                  <a:lnTo>
                    <a:pt x="1463260" y="1114369"/>
                  </a:lnTo>
                  <a:lnTo>
                    <a:pt x="1375011" y="1267220"/>
                  </a:lnTo>
                  <a:lnTo>
                    <a:pt x="1135180" y="1194940"/>
                  </a:lnTo>
                  <a:cubicBezTo>
                    <a:pt x="1063940" y="1266619"/>
                    <a:pt x="974893" y="1318030"/>
                    <a:pt x="877197" y="1343886"/>
                  </a:cubicBezTo>
                  <a:lnTo>
                    <a:pt x="819879" y="1587726"/>
                  </a:lnTo>
                  <a:lnTo>
                    <a:pt x="643381" y="1587726"/>
                  </a:lnTo>
                  <a:lnTo>
                    <a:pt x="586062" y="1343886"/>
                  </a:lnTo>
                  <a:cubicBezTo>
                    <a:pt x="488366" y="1318030"/>
                    <a:pt x="399319" y="1266619"/>
                    <a:pt x="328079" y="1194940"/>
                  </a:cubicBezTo>
                  <a:lnTo>
                    <a:pt x="88249" y="1267220"/>
                  </a:lnTo>
                  <a:lnTo>
                    <a:pt x="0" y="1114369"/>
                  </a:lnTo>
                  <a:lnTo>
                    <a:pt x="182512" y="942809"/>
                  </a:lnTo>
                  <a:cubicBezTo>
                    <a:pt x="156056" y="845274"/>
                    <a:pt x="156056" y="742452"/>
                    <a:pt x="182512" y="644916"/>
                  </a:cubicBezTo>
                  <a:lnTo>
                    <a:pt x="0" y="473357"/>
                  </a:lnTo>
                  <a:lnTo>
                    <a:pt x="88249" y="320506"/>
                  </a:lnTo>
                  <a:lnTo>
                    <a:pt x="328080" y="392786"/>
                  </a:lnTo>
                  <a:cubicBezTo>
                    <a:pt x="399320" y="321107"/>
                    <a:pt x="488367" y="269696"/>
                    <a:pt x="586063" y="243840"/>
                  </a:cubicBezTo>
                  <a:close/>
                </a:path>
              </a:pathLst>
            </a:custGeom>
            <a:solidFill>
              <a:srgbClr val="84DFFE"/>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MY"/>
            </a:p>
          </p:txBody>
        </p:sp>
        <p:sp>
          <p:nvSpPr>
            <p:cNvPr id="15" name="Freeform 14"/>
            <p:cNvSpPr/>
            <p:nvPr/>
          </p:nvSpPr>
          <p:spPr>
            <a:xfrm>
              <a:off x="3904327" y="4671539"/>
              <a:ext cx="552478" cy="544085"/>
            </a:xfrm>
            <a:custGeom>
              <a:avLst/>
              <a:gdLst>
                <a:gd name="connsiteX0" fmla="*/ 1106997 w 2213994"/>
                <a:gd name="connsiteY0" fmla="*/ 561989 h 2180359"/>
                <a:gd name="connsiteX1" fmla="*/ 560897 w 2213994"/>
                <a:gd name="connsiteY1" fmla="*/ 1108089 h 2180359"/>
                <a:gd name="connsiteX2" fmla="*/ 1106997 w 2213994"/>
                <a:gd name="connsiteY2" fmla="*/ 1654189 h 2180359"/>
                <a:gd name="connsiteX3" fmla="*/ 1653097 w 2213994"/>
                <a:gd name="connsiteY3" fmla="*/ 1108089 h 2180359"/>
                <a:gd name="connsiteX4" fmla="*/ 1106997 w 2213994"/>
                <a:gd name="connsiteY4" fmla="*/ 561989 h 2180359"/>
                <a:gd name="connsiteX5" fmla="*/ 1016339 w 2213994"/>
                <a:gd name="connsiteY5" fmla="*/ 0 h 2180359"/>
                <a:gd name="connsiteX6" fmla="*/ 1197655 w 2213994"/>
                <a:gd name="connsiteY6" fmla="*/ 0 h 2180359"/>
                <a:gd name="connsiteX7" fmla="*/ 1237062 w 2213994"/>
                <a:gd name="connsiteY7" fmla="*/ 223520 h 2180359"/>
                <a:gd name="connsiteX8" fmla="*/ 1575952 w 2213994"/>
                <a:gd name="connsiteY8" fmla="*/ 346866 h 2180359"/>
                <a:gd name="connsiteX9" fmla="*/ 1749815 w 2213994"/>
                <a:gd name="connsiteY9" fmla="*/ 200970 h 2180359"/>
                <a:gd name="connsiteX10" fmla="*/ 1888711 w 2213994"/>
                <a:gd name="connsiteY10" fmla="*/ 317518 h 2180359"/>
                <a:gd name="connsiteX11" fmla="*/ 1775222 w 2213994"/>
                <a:gd name="connsiteY11" fmla="*/ 514074 h 2180359"/>
                <a:gd name="connsiteX12" fmla="*/ 1955541 w 2213994"/>
                <a:gd name="connsiteY12" fmla="*/ 826396 h 2180359"/>
                <a:gd name="connsiteX13" fmla="*/ 2182509 w 2213994"/>
                <a:gd name="connsiteY13" fmla="*/ 826390 h 2180359"/>
                <a:gd name="connsiteX14" fmla="*/ 2213994 w 2213994"/>
                <a:gd name="connsiteY14" fmla="*/ 1004952 h 2180359"/>
                <a:gd name="connsiteX15" fmla="*/ 2000713 w 2213994"/>
                <a:gd name="connsiteY15" fmla="*/ 1082574 h 2180359"/>
                <a:gd name="connsiteX16" fmla="*/ 1938089 w 2213994"/>
                <a:gd name="connsiteY16" fmla="*/ 1437734 h 2180359"/>
                <a:gd name="connsiteX17" fmla="*/ 2111959 w 2213994"/>
                <a:gd name="connsiteY17" fmla="*/ 1583621 h 2180359"/>
                <a:gd name="connsiteX18" fmla="*/ 2021301 w 2213994"/>
                <a:gd name="connsiteY18" fmla="*/ 1740646 h 2180359"/>
                <a:gd name="connsiteX19" fmla="*/ 1808024 w 2213994"/>
                <a:gd name="connsiteY19" fmla="*/ 1663013 h 2180359"/>
                <a:gd name="connsiteX20" fmla="*/ 1531759 w 2213994"/>
                <a:gd name="connsiteY20" fmla="*/ 1894827 h 2180359"/>
                <a:gd name="connsiteX21" fmla="*/ 1571177 w 2213994"/>
                <a:gd name="connsiteY21" fmla="*/ 2118345 h 2180359"/>
                <a:gd name="connsiteX22" fmla="*/ 1400795 w 2213994"/>
                <a:gd name="connsiteY22" fmla="*/ 2180359 h 2180359"/>
                <a:gd name="connsiteX23" fmla="*/ 1287316 w 2213994"/>
                <a:gd name="connsiteY23" fmla="*/ 1983797 h 2180359"/>
                <a:gd name="connsiteX24" fmla="*/ 926677 w 2213994"/>
                <a:gd name="connsiteY24" fmla="*/ 1983797 h 2180359"/>
                <a:gd name="connsiteX25" fmla="*/ 813199 w 2213994"/>
                <a:gd name="connsiteY25" fmla="*/ 2180359 h 2180359"/>
                <a:gd name="connsiteX26" fmla="*/ 642817 w 2213994"/>
                <a:gd name="connsiteY26" fmla="*/ 2118345 h 2180359"/>
                <a:gd name="connsiteX27" fmla="*/ 682236 w 2213994"/>
                <a:gd name="connsiteY27" fmla="*/ 1894827 h 2180359"/>
                <a:gd name="connsiteX28" fmla="*/ 405971 w 2213994"/>
                <a:gd name="connsiteY28" fmla="*/ 1663013 h 2180359"/>
                <a:gd name="connsiteX29" fmla="*/ 192693 w 2213994"/>
                <a:gd name="connsiteY29" fmla="*/ 1740646 h 2180359"/>
                <a:gd name="connsiteX30" fmla="*/ 102035 w 2213994"/>
                <a:gd name="connsiteY30" fmla="*/ 1583621 h 2180359"/>
                <a:gd name="connsiteX31" fmla="*/ 275905 w 2213994"/>
                <a:gd name="connsiteY31" fmla="*/ 1437734 h 2180359"/>
                <a:gd name="connsiteX32" fmla="*/ 213281 w 2213994"/>
                <a:gd name="connsiteY32" fmla="*/ 1082574 h 2180359"/>
                <a:gd name="connsiteX33" fmla="*/ 0 w 2213994"/>
                <a:gd name="connsiteY33" fmla="*/ 1004952 h 2180359"/>
                <a:gd name="connsiteX34" fmla="*/ 31485 w 2213994"/>
                <a:gd name="connsiteY34" fmla="*/ 826390 h 2180359"/>
                <a:gd name="connsiteX35" fmla="*/ 258452 w 2213994"/>
                <a:gd name="connsiteY35" fmla="*/ 826396 h 2180359"/>
                <a:gd name="connsiteX36" fmla="*/ 438771 w 2213994"/>
                <a:gd name="connsiteY36" fmla="*/ 514074 h 2180359"/>
                <a:gd name="connsiteX37" fmla="*/ 325283 w 2213994"/>
                <a:gd name="connsiteY37" fmla="*/ 317518 h 2180359"/>
                <a:gd name="connsiteX38" fmla="*/ 464179 w 2213994"/>
                <a:gd name="connsiteY38" fmla="*/ 200970 h 2180359"/>
                <a:gd name="connsiteX39" fmla="*/ 638042 w 2213994"/>
                <a:gd name="connsiteY39" fmla="*/ 346866 h 2180359"/>
                <a:gd name="connsiteX40" fmla="*/ 976932 w 2213994"/>
                <a:gd name="connsiteY40" fmla="*/ 223520 h 2180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213994" h="2180359">
                  <a:moveTo>
                    <a:pt x="1106997" y="561989"/>
                  </a:moveTo>
                  <a:cubicBezTo>
                    <a:pt x="805394" y="561989"/>
                    <a:pt x="560897" y="806486"/>
                    <a:pt x="560897" y="1108089"/>
                  </a:cubicBezTo>
                  <a:cubicBezTo>
                    <a:pt x="560897" y="1409692"/>
                    <a:pt x="805394" y="1654189"/>
                    <a:pt x="1106997" y="1654189"/>
                  </a:cubicBezTo>
                  <a:cubicBezTo>
                    <a:pt x="1408600" y="1654189"/>
                    <a:pt x="1653097" y="1409692"/>
                    <a:pt x="1653097" y="1108089"/>
                  </a:cubicBezTo>
                  <a:cubicBezTo>
                    <a:pt x="1653097" y="806486"/>
                    <a:pt x="1408600" y="561989"/>
                    <a:pt x="1106997" y="561989"/>
                  </a:cubicBezTo>
                  <a:close/>
                  <a:moveTo>
                    <a:pt x="1016339" y="0"/>
                  </a:moveTo>
                  <a:lnTo>
                    <a:pt x="1197655" y="0"/>
                  </a:lnTo>
                  <a:lnTo>
                    <a:pt x="1237062" y="223520"/>
                  </a:lnTo>
                  <a:cubicBezTo>
                    <a:pt x="1357231" y="241189"/>
                    <a:pt x="1472539" y="283158"/>
                    <a:pt x="1575952" y="346866"/>
                  </a:cubicBezTo>
                  <a:lnTo>
                    <a:pt x="1749815" y="200970"/>
                  </a:lnTo>
                  <a:lnTo>
                    <a:pt x="1888711" y="317518"/>
                  </a:lnTo>
                  <a:lnTo>
                    <a:pt x="1775222" y="514074"/>
                  </a:lnTo>
                  <a:cubicBezTo>
                    <a:pt x="1855919" y="604853"/>
                    <a:pt x="1917273" y="711121"/>
                    <a:pt x="1955541" y="826396"/>
                  </a:cubicBezTo>
                  <a:lnTo>
                    <a:pt x="2182509" y="826390"/>
                  </a:lnTo>
                  <a:lnTo>
                    <a:pt x="2213994" y="1004952"/>
                  </a:lnTo>
                  <a:lnTo>
                    <a:pt x="2000713" y="1082574"/>
                  </a:lnTo>
                  <a:cubicBezTo>
                    <a:pt x="2004179" y="1203985"/>
                    <a:pt x="1982871" y="1324830"/>
                    <a:pt x="1938089" y="1437734"/>
                  </a:cubicBezTo>
                  <a:lnTo>
                    <a:pt x="2111959" y="1583621"/>
                  </a:lnTo>
                  <a:lnTo>
                    <a:pt x="2021301" y="1740646"/>
                  </a:lnTo>
                  <a:lnTo>
                    <a:pt x="1808024" y="1663013"/>
                  </a:lnTo>
                  <a:cubicBezTo>
                    <a:pt x="1732638" y="1758248"/>
                    <a:pt x="1638637" y="1837123"/>
                    <a:pt x="1531759" y="1894827"/>
                  </a:cubicBezTo>
                  <a:lnTo>
                    <a:pt x="1571177" y="2118345"/>
                  </a:lnTo>
                  <a:lnTo>
                    <a:pt x="1400795" y="2180359"/>
                  </a:lnTo>
                  <a:lnTo>
                    <a:pt x="1287316" y="1983797"/>
                  </a:lnTo>
                  <a:cubicBezTo>
                    <a:pt x="1168351" y="2008293"/>
                    <a:pt x="1045642" y="2008293"/>
                    <a:pt x="926677" y="1983797"/>
                  </a:cubicBezTo>
                  <a:lnTo>
                    <a:pt x="813199" y="2180359"/>
                  </a:lnTo>
                  <a:lnTo>
                    <a:pt x="642817" y="2118345"/>
                  </a:lnTo>
                  <a:lnTo>
                    <a:pt x="682236" y="1894827"/>
                  </a:lnTo>
                  <a:cubicBezTo>
                    <a:pt x="575358" y="1837123"/>
                    <a:pt x="481357" y="1758247"/>
                    <a:pt x="405971" y="1663013"/>
                  </a:cubicBezTo>
                  <a:lnTo>
                    <a:pt x="192693" y="1740646"/>
                  </a:lnTo>
                  <a:lnTo>
                    <a:pt x="102035" y="1583621"/>
                  </a:lnTo>
                  <a:lnTo>
                    <a:pt x="275905" y="1437734"/>
                  </a:lnTo>
                  <a:cubicBezTo>
                    <a:pt x="231123" y="1324830"/>
                    <a:pt x="209814" y="1203985"/>
                    <a:pt x="213281" y="1082574"/>
                  </a:cubicBezTo>
                  <a:lnTo>
                    <a:pt x="0" y="1004952"/>
                  </a:lnTo>
                  <a:lnTo>
                    <a:pt x="31485" y="826390"/>
                  </a:lnTo>
                  <a:lnTo>
                    <a:pt x="258452" y="826396"/>
                  </a:lnTo>
                  <a:cubicBezTo>
                    <a:pt x="296720" y="711121"/>
                    <a:pt x="358074" y="604852"/>
                    <a:pt x="438771" y="514074"/>
                  </a:cubicBezTo>
                  <a:lnTo>
                    <a:pt x="325283" y="317518"/>
                  </a:lnTo>
                  <a:lnTo>
                    <a:pt x="464179" y="200970"/>
                  </a:lnTo>
                  <a:lnTo>
                    <a:pt x="638042" y="346866"/>
                  </a:lnTo>
                  <a:cubicBezTo>
                    <a:pt x="741454" y="283158"/>
                    <a:pt x="856763" y="241190"/>
                    <a:pt x="976932" y="223520"/>
                  </a:cubicBezTo>
                  <a:close/>
                </a:path>
              </a:pathLst>
            </a:custGeom>
            <a:solidFill>
              <a:srgbClr val="9B8578"/>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MY"/>
            </a:p>
          </p:txBody>
        </p:sp>
        <p:sp>
          <p:nvSpPr>
            <p:cNvPr id="16" name="Freeform 15"/>
            <p:cNvSpPr/>
            <p:nvPr/>
          </p:nvSpPr>
          <p:spPr>
            <a:xfrm>
              <a:off x="4479042" y="6074363"/>
              <a:ext cx="394689" cy="394689"/>
            </a:xfrm>
            <a:custGeom>
              <a:avLst/>
              <a:gdLst>
                <a:gd name="connsiteX0" fmla="*/ 675641 w 1351280"/>
                <a:gd name="connsiteY0" fmla="*/ 436140 h 1351280"/>
                <a:gd name="connsiteX1" fmla="*/ 436140 w 1351280"/>
                <a:gd name="connsiteY1" fmla="*/ 675641 h 1351280"/>
                <a:gd name="connsiteX2" fmla="*/ 675641 w 1351280"/>
                <a:gd name="connsiteY2" fmla="*/ 915142 h 1351280"/>
                <a:gd name="connsiteX3" fmla="*/ 915142 w 1351280"/>
                <a:gd name="connsiteY3" fmla="*/ 675641 h 1351280"/>
                <a:gd name="connsiteX4" fmla="*/ 675641 w 1351280"/>
                <a:gd name="connsiteY4" fmla="*/ 436140 h 1351280"/>
                <a:gd name="connsiteX5" fmla="*/ 675640 w 1351280"/>
                <a:gd name="connsiteY5" fmla="*/ 0 h 1351280"/>
                <a:gd name="connsiteX6" fmla="*/ 1351280 w 1351280"/>
                <a:gd name="connsiteY6" fmla="*/ 675640 h 1351280"/>
                <a:gd name="connsiteX7" fmla="*/ 675640 w 1351280"/>
                <a:gd name="connsiteY7" fmla="*/ 1351280 h 1351280"/>
                <a:gd name="connsiteX8" fmla="*/ 0 w 1351280"/>
                <a:gd name="connsiteY8" fmla="*/ 675640 h 1351280"/>
                <a:gd name="connsiteX9" fmla="*/ 675640 w 1351280"/>
                <a:gd name="connsiteY9"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1280" h="1351280">
                  <a:moveTo>
                    <a:pt x="675641" y="436140"/>
                  </a:moveTo>
                  <a:cubicBezTo>
                    <a:pt x="543368" y="436140"/>
                    <a:pt x="436140" y="543368"/>
                    <a:pt x="436140" y="675641"/>
                  </a:cubicBezTo>
                  <a:cubicBezTo>
                    <a:pt x="436140" y="807914"/>
                    <a:pt x="543368" y="915142"/>
                    <a:pt x="675641" y="915142"/>
                  </a:cubicBezTo>
                  <a:cubicBezTo>
                    <a:pt x="807914" y="915142"/>
                    <a:pt x="915142" y="807914"/>
                    <a:pt x="915142" y="675641"/>
                  </a:cubicBezTo>
                  <a:cubicBezTo>
                    <a:pt x="915142" y="543368"/>
                    <a:pt x="807914" y="436140"/>
                    <a:pt x="675641" y="436140"/>
                  </a:cubicBezTo>
                  <a:close/>
                  <a:moveTo>
                    <a:pt x="675640" y="0"/>
                  </a:moveTo>
                  <a:cubicBezTo>
                    <a:pt x="1048786" y="0"/>
                    <a:pt x="1351280" y="302494"/>
                    <a:pt x="1351280" y="675640"/>
                  </a:cubicBezTo>
                  <a:cubicBezTo>
                    <a:pt x="1351280" y="1048786"/>
                    <a:pt x="1048786" y="1351280"/>
                    <a:pt x="675640" y="1351280"/>
                  </a:cubicBezTo>
                  <a:cubicBezTo>
                    <a:pt x="302494" y="1351280"/>
                    <a:pt x="0" y="1048786"/>
                    <a:pt x="0" y="675640"/>
                  </a:cubicBezTo>
                  <a:cubicBezTo>
                    <a:pt x="0" y="302494"/>
                    <a:pt x="302494" y="0"/>
                    <a:pt x="675640" y="0"/>
                  </a:cubicBezTo>
                  <a:close/>
                </a:path>
              </a:pathLst>
            </a:custGeom>
            <a:solidFill>
              <a:srgbClr val="FE71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7" name="Freeform 16"/>
            <p:cNvSpPr/>
            <p:nvPr/>
          </p:nvSpPr>
          <p:spPr>
            <a:xfrm>
              <a:off x="5802165" y="5081718"/>
              <a:ext cx="324802" cy="324802"/>
            </a:xfrm>
            <a:custGeom>
              <a:avLst/>
              <a:gdLst>
                <a:gd name="connsiteX0" fmla="*/ 675641 w 1351280"/>
                <a:gd name="connsiteY0" fmla="*/ 436140 h 1351280"/>
                <a:gd name="connsiteX1" fmla="*/ 436140 w 1351280"/>
                <a:gd name="connsiteY1" fmla="*/ 675641 h 1351280"/>
                <a:gd name="connsiteX2" fmla="*/ 675641 w 1351280"/>
                <a:gd name="connsiteY2" fmla="*/ 915142 h 1351280"/>
                <a:gd name="connsiteX3" fmla="*/ 915142 w 1351280"/>
                <a:gd name="connsiteY3" fmla="*/ 675641 h 1351280"/>
                <a:gd name="connsiteX4" fmla="*/ 675641 w 1351280"/>
                <a:gd name="connsiteY4" fmla="*/ 436140 h 1351280"/>
                <a:gd name="connsiteX5" fmla="*/ 675640 w 1351280"/>
                <a:gd name="connsiteY5" fmla="*/ 0 h 1351280"/>
                <a:gd name="connsiteX6" fmla="*/ 1351280 w 1351280"/>
                <a:gd name="connsiteY6" fmla="*/ 675640 h 1351280"/>
                <a:gd name="connsiteX7" fmla="*/ 675640 w 1351280"/>
                <a:gd name="connsiteY7" fmla="*/ 1351280 h 1351280"/>
                <a:gd name="connsiteX8" fmla="*/ 0 w 1351280"/>
                <a:gd name="connsiteY8" fmla="*/ 675640 h 1351280"/>
                <a:gd name="connsiteX9" fmla="*/ 675640 w 1351280"/>
                <a:gd name="connsiteY9" fmla="*/ 0 h 1351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51280" h="1351280">
                  <a:moveTo>
                    <a:pt x="675641" y="436140"/>
                  </a:moveTo>
                  <a:cubicBezTo>
                    <a:pt x="543368" y="436140"/>
                    <a:pt x="436140" y="543368"/>
                    <a:pt x="436140" y="675641"/>
                  </a:cubicBezTo>
                  <a:cubicBezTo>
                    <a:pt x="436140" y="807914"/>
                    <a:pt x="543368" y="915142"/>
                    <a:pt x="675641" y="915142"/>
                  </a:cubicBezTo>
                  <a:cubicBezTo>
                    <a:pt x="807914" y="915142"/>
                    <a:pt x="915142" y="807914"/>
                    <a:pt x="915142" y="675641"/>
                  </a:cubicBezTo>
                  <a:cubicBezTo>
                    <a:pt x="915142" y="543368"/>
                    <a:pt x="807914" y="436140"/>
                    <a:pt x="675641" y="436140"/>
                  </a:cubicBezTo>
                  <a:close/>
                  <a:moveTo>
                    <a:pt x="675640" y="0"/>
                  </a:moveTo>
                  <a:cubicBezTo>
                    <a:pt x="1048786" y="0"/>
                    <a:pt x="1351280" y="302494"/>
                    <a:pt x="1351280" y="675640"/>
                  </a:cubicBezTo>
                  <a:cubicBezTo>
                    <a:pt x="1351280" y="1048786"/>
                    <a:pt x="1048786" y="1351280"/>
                    <a:pt x="675640" y="1351280"/>
                  </a:cubicBezTo>
                  <a:cubicBezTo>
                    <a:pt x="302494" y="1351280"/>
                    <a:pt x="0" y="1048786"/>
                    <a:pt x="0" y="675640"/>
                  </a:cubicBezTo>
                  <a:cubicBezTo>
                    <a:pt x="0" y="302494"/>
                    <a:pt x="302494" y="0"/>
                    <a:pt x="675640" y="0"/>
                  </a:cubicBezTo>
                  <a:close/>
                </a:path>
              </a:pathLst>
            </a:custGeom>
            <a:solidFill>
              <a:srgbClr val="53D7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 name="Rectangle 1">
            <a:extLst>
              <a:ext uri="{FF2B5EF4-FFF2-40B4-BE49-F238E27FC236}">
                <a16:creationId xmlns:a16="http://schemas.microsoft.com/office/drawing/2014/main" id="{EE296021-0EC5-4935-ADF5-4411C331B85C}"/>
              </a:ext>
            </a:extLst>
          </p:cNvPr>
          <p:cNvSpPr/>
          <p:nvPr/>
        </p:nvSpPr>
        <p:spPr>
          <a:xfrm>
            <a:off x="4548521" y="1233494"/>
            <a:ext cx="7435066" cy="5078313"/>
          </a:xfrm>
          <a:prstGeom prst="rect">
            <a:avLst/>
          </a:prstGeom>
        </p:spPr>
        <p:txBody>
          <a:bodyPr wrap="square">
            <a:spAutoFit/>
          </a:bodyPr>
          <a:lstStyle/>
          <a:p>
            <a:pPr marL="342900" indent="-342900">
              <a:lnSpc>
                <a:spcPct val="150000"/>
              </a:lnSpc>
              <a:buFont typeface="Wingdings" panose="05000000000000000000" pitchFamily="2" charset="2"/>
              <a:buChar char="q"/>
            </a:pPr>
            <a:r>
              <a:rPr lang="en-GB" sz="2400" dirty="0" err="1">
                <a:latin typeface="Arial" panose="020B0604020202020204" pitchFamily="34" charset="0"/>
                <a:cs typeface="Arial" panose="020B0604020202020204" pitchFamily="34" charset="0"/>
              </a:rPr>
              <a:t>Latihan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bacaan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pantas</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setiap</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hari</a:t>
            </a:r>
            <a:endParaRPr lang="en-GB" sz="2400" dirty="0">
              <a:latin typeface="Arial" panose="020B0604020202020204" pitchFamily="34" charset="0"/>
              <a:cs typeface="Arial" panose="020B0604020202020204" pitchFamily="34" charset="0"/>
            </a:endParaRPr>
          </a:p>
          <a:p>
            <a:pPr marL="342900" indent="-342900">
              <a:lnSpc>
                <a:spcPct val="150000"/>
              </a:lnSpc>
              <a:buFont typeface="Wingdings" panose="05000000000000000000" pitchFamily="2" charset="2"/>
              <a:buChar char="q"/>
            </a:pPr>
            <a:r>
              <a:rPr lang="en-GB" sz="2400" dirty="0" err="1">
                <a:latin typeface="Arial" panose="020B0604020202020204" pitchFamily="34" charset="0"/>
                <a:cs typeface="Arial" panose="020B0604020202020204" pitchFamily="34" charset="0"/>
              </a:rPr>
              <a:t>Bentukkan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kumpulan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bacaan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pantas</a:t>
            </a:r>
            <a:endParaRPr lang="en-GB" sz="2400" dirty="0">
              <a:latin typeface="Arial" panose="020B0604020202020204" pitchFamily="34" charset="0"/>
              <a:cs typeface="Arial" panose="020B0604020202020204" pitchFamily="34" charset="0"/>
            </a:endParaRPr>
          </a:p>
          <a:p>
            <a:pPr marL="342900" indent="-342900">
              <a:lnSpc>
                <a:spcPct val="150000"/>
              </a:lnSpc>
              <a:buFont typeface="Wingdings" panose="05000000000000000000" pitchFamily="2" charset="2"/>
              <a:buChar char="q"/>
            </a:pPr>
            <a:r>
              <a:rPr lang="en-GB" sz="2400" dirty="0" err="1">
                <a:latin typeface="Arial" panose="020B0604020202020204" pitchFamily="34" charset="0"/>
                <a:cs typeface="Arial" panose="020B0604020202020204" pitchFamily="34" charset="0"/>
              </a:rPr>
              <a:t>Rujuk</a:t>
            </a:r>
            <a:r>
              <a:rPr lang="en-GB" sz="2400" dirty="0">
                <a:latin typeface="Arial" panose="020B0604020202020204" pitchFamily="34" charset="0"/>
                <a:cs typeface="Arial" panose="020B0604020202020204" pitchFamily="34" charset="0"/>
              </a:rPr>
              <a:t> video </a:t>
            </a:r>
            <a:r>
              <a:rPr lang="en-GB" sz="2400" dirty="0" err="1">
                <a:latin typeface="Arial" panose="020B0604020202020204" pitchFamily="34" charset="0"/>
                <a:cs typeface="Arial" panose="020B0604020202020204" pitchFamily="34" charset="0"/>
              </a:rPr>
              <a:t>berkaitan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bacaan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pantas</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untuk</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meningkatkan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lagi</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tahap</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bacaan</a:t>
            </a:r>
            <a:endParaRPr lang="en-GB" sz="2400" dirty="0">
              <a:latin typeface="Arial" panose="020B0604020202020204" pitchFamily="34" charset="0"/>
              <a:cs typeface="Arial" panose="020B0604020202020204" pitchFamily="34" charset="0"/>
            </a:endParaRPr>
          </a:p>
          <a:p>
            <a:pPr marL="342900" indent="-342900">
              <a:lnSpc>
                <a:spcPct val="150000"/>
              </a:lnSpc>
              <a:buFont typeface="Wingdings" panose="05000000000000000000" pitchFamily="2" charset="2"/>
              <a:buChar char="q"/>
            </a:pPr>
            <a:r>
              <a:rPr lang="en-GB" sz="2400" dirty="0" err="1">
                <a:latin typeface="Arial" panose="020B0604020202020204" pitchFamily="34" charset="0"/>
                <a:cs typeface="Arial" panose="020B0604020202020204" pitchFamily="34" charset="0"/>
              </a:rPr>
              <a:t>Membuat</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latihan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melalui</a:t>
            </a:r>
            <a:r>
              <a:rPr lang="en-GB" sz="2400" dirty="0">
                <a:latin typeface="Arial" panose="020B0604020202020204" pitchFamily="34" charset="0"/>
                <a:cs typeface="Arial" panose="020B0604020202020204" pitchFamily="34" charset="0"/>
              </a:rPr>
              <a:t> Speed Reading Test </a:t>
            </a:r>
            <a:r>
              <a:rPr lang="en-GB" sz="2400" dirty="0" err="1">
                <a:latin typeface="Arial" panose="020B0604020202020204" pitchFamily="34" charset="0"/>
                <a:cs typeface="Arial" panose="020B0604020202020204" pitchFamily="34" charset="0"/>
              </a:rPr>
              <a:t>secara</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atas</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talian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dengan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kerap</a:t>
            </a:r>
            <a:endParaRPr lang="en-GB" sz="2400" dirty="0">
              <a:latin typeface="Arial" panose="020B0604020202020204" pitchFamily="34" charset="0"/>
              <a:cs typeface="Arial" panose="020B0604020202020204" pitchFamily="34" charset="0"/>
            </a:endParaRPr>
          </a:p>
          <a:p>
            <a:pPr>
              <a:lnSpc>
                <a:spcPct val="150000"/>
              </a:lnSpc>
            </a:pPr>
            <a:r>
              <a:rPr lang="en-GB" sz="2400" dirty="0">
                <a:solidFill>
                  <a:srgbClr val="0000CC"/>
                </a:solidFill>
                <a:latin typeface="Arial" panose="020B0604020202020204" pitchFamily="34" charset="0"/>
                <a:cs typeface="Arial" panose="020B0604020202020204" pitchFamily="34" charset="0"/>
                <a:hlinkClick r:id="rId2"/>
              </a:rPr>
              <a:t>https://breakingnewsenglish.com/speed_reading.html</a:t>
            </a:r>
            <a:endParaRPr lang="en-GB" sz="2400" dirty="0">
              <a:solidFill>
                <a:srgbClr val="0000CC"/>
              </a:solidFill>
              <a:latin typeface="Arial" panose="020B0604020202020204" pitchFamily="34" charset="0"/>
              <a:cs typeface="Arial" panose="020B0604020202020204" pitchFamily="34" charset="0"/>
            </a:endParaRPr>
          </a:p>
          <a:p>
            <a:pPr marL="342900" indent="-342900">
              <a:lnSpc>
                <a:spcPct val="150000"/>
              </a:lnSpc>
              <a:buFont typeface="Wingdings" panose="05000000000000000000" pitchFamily="2" charset="2"/>
              <a:buChar char="q"/>
            </a:pPr>
            <a:r>
              <a:rPr lang="en-GB" sz="2400" dirty="0" err="1">
                <a:latin typeface="Arial" panose="020B0604020202020204" pitchFamily="34" charset="0"/>
                <a:cs typeface="Arial" panose="020B0604020202020204" pitchFamily="34" charset="0"/>
              </a:rPr>
              <a:t>Menghadiri</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kursus</a:t>
            </a:r>
            <a:r>
              <a:rPr lang="en-GB" sz="2400" dirty="0">
                <a:latin typeface="Arial" panose="020B0604020202020204" pitchFamily="34" charset="0"/>
                <a:cs typeface="Arial" panose="020B0604020202020204" pitchFamily="34" charset="0"/>
              </a:rPr>
              <a:t> / </a:t>
            </a:r>
            <a:r>
              <a:rPr lang="en-GB" sz="2400" dirty="0" err="1">
                <a:latin typeface="Arial" panose="020B0604020202020204" pitchFamily="34" charset="0"/>
                <a:cs typeface="Arial" panose="020B0604020202020204" pitchFamily="34" charset="0"/>
              </a:rPr>
              <a:t>bengkel</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berkaitan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bacaan</a:t>
            </a:r>
            <a:r>
              <a:rPr lang="en-GB" sz="2400" dirty="0">
                <a:latin typeface="Arial" panose="020B0604020202020204" pitchFamily="34" charset="0"/>
                <a:cs typeface="Arial" panose="020B0604020202020204" pitchFamily="34" charset="0"/>
              </a:rPr>
              <a:t> </a:t>
            </a:r>
            <a:r>
              <a:rPr lang="en-GB" sz="2400" dirty="0" err="1">
                <a:latin typeface="Arial" panose="020B0604020202020204" pitchFamily="34" charset="0"/>
                <a:cs typeface="Arial" panose="020B0604020202020204" pitchFamily="34" charset="0"/>
              </a:rPr>
              <a:t>pantas</a:t>
            </a:r>
            <a:endParaRPr lang="en-GB" sz="2400" dirty="0">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89E590DC-2D33-4AB3-8D83-E89759014D0A}"/>
              </a:ext>
            </a:extLst>
          </p:cNvPr>
          <p:cNvSpPr/>
          <p:nvPr/>
        </p:nvSpPr>
        <p:spPr>
          <a:xfrm>
            <a:off x="9718883" y="3390"/>
            <a:ext cx="46337" cy="661482"/>
          </a:xfrm>
          <a:prstGeom prst="rect">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2EDF30E-3D27-4F3C-9857-B838471CF138}"/>
              </a:ext>
            </a:extLst>
          </p:cNvPr>
          <p:cNvSpPr/>
          <p:nvPr/>
        </p:nvSpPr>
        <p:spPr>
          <a:xfrm>
            <a:off x="9718883" y="667155"/>
            <a:ext cx="46337" cy="208889"/>
          </a:xfrm>
          <a:prstGeom prst="rect">
            <a:avLst/>
          </a:prstGeom>
          <a:solidFill>
            <a:srgbClr val="92117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9F175433-1E09-42EA-9E9A-8F3ADC1B1E51}"/>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9856745" y="171813"/>
            <a:ext cx="2258136" cy="582291"/>
          </a:xfrm>
          <a:prstGeom prst="rect">
            <a:avLst/>
          </a:prstGeom>
        </p:spPr>
      </p:pic>
      <p:sp>
        <p:nvSpPr>
          <p:cNvPr id="26" name="Title 5">
            <a:extLst>
              <a:ext uri="{FF2B5EF4-FFF2-40B4-BE49-F238E27FC236}">
                <a16:creationId xmlns:a16="http://schemas.microsoft.com/office/drawing/2014/main" id="{633E4CAB-E860-4A49-94A1-55007574B066}"/>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Rumusan</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pSp>
        <p:nvGrpSpPr>
          <p:cNvPr id="27" name="Group 26">
            <a:extLst>
              <a:ext uri="{FF2B5EF4-FFF2-40B4-BE49-F238E27FC236}">
                <a16:creationId xmlns:a16="http://schemas.microsoft.com/office/drawing/2014/main" id="{55F53C8B-9606-4D90-8D97-29062DDDCF0E}"/>
              </a:ext>
            </a:extLst>
          </p:cNvPr>
          <p:cNvGrpSpPr/>
          <p:nvPr/>
        </p:nvGrpSpPr>
        <p:grpSpPr>
          <a:xfrm>
            <a:off x="132560" y="6319687"/>
            <a:ext cx="1873309" cy="300113"/>
            <a:chOff x="100503" y="6255392"/>
            <a:chExt cx="2540647" cy="451653"/>
          </a:xfrm>
        </p:grpSpPr>
        <p:pic>
          <p:nvPicPr>
            <p:cNvPr id="28" name="Picture 2" descr="Image result for uitm dihatiku transparent">
              <a:extLst>
                <a:ext uri="{FF2B5EF4-FFF2-40B4-BE49-F238E27FC236}">
                  <a16:creationId xmlns:a16="http://schemas.microsoft.com/office/drawing/2014/main" id="{4A9122A4-1D8D-4454-8E94-4297E24B2D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a:extLst>
                <a:ext uri="{FF2B5EF4-FFF2-40B4-BE49-F238E27FC236}">
                  <a16:creationId xmlns:a16="http://schemas.microsoft.com/office/drawing/2014/main" id="{5D73A91C-9DD6-4283-8D2D-DC90259AAE2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30" name="Picture 29">
              <a:extLst>
                <a:ext uri="{FF2B5EF4-FFF2-40B4-BE49-F238E27FC236}">
                  <a16:creationId xmlns:a16="http://schemas.microsoft.com/office/drawing/2014/main" id="{83FA7477-9CBD-4912-8B74-F24D49D299A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356255006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7C6F73-E403-4BD3-857B-143CC708C887}"/>
              </a:ext>
            </a:extLst>
          </p:cNvPr>
          <p:cNvGrpSpPr/>
          <p:nvPr/>
        </p:nvGrpSpPr>
        <p:grpSpPr>
          <a:xfrm>
            <a:off x="9718883" y="3390"/>
            <a:ext cx="2395998" cy="872654"/>
            <a:chOff x="9796002" y="-73729"/>
            <a:chExt cx="2395998" cy="872654"/>
          </a:xfrm>
        </p:grpSpPr>
        <p:grpSp>
          <p:nvGrpSpPr>
            <p:cNvPr id="5" name="Group 4">
              <a:extLst>
                <a:ext uri="{FF2B5EF4-FFF2-40B4-BE49-F238E27FC236}">
                  <a16:creationId xmlns:a16="http://schemas.microsoft.com/office/drawing/2014/main" id="{21A4F903-A5E6-4BA7-9F97-EB2B86CE1A81}"/>
                </a:ext>
              </a:extLst>
            </p:cNvPr>
            <p:cNvGrpSpPr/>
            <p:nvPr/>
          </p:nvGrpSpPr>
          <p:grpSpPr>
            <a:xfrm>
              <a:off x="9796002" y="-73729"/>
              <a:ext cx="46337" cy="872654"/>
              <a:chOff x="9827962" y="-70601"/>
              <a:chExt cx="45719" cy="835624"/>
            </a:xfrm>
          </p:grpSpPr>
          <p:sp>
            <p:nvSpPr>
              <p:cNvPr id="11" name="Rectangle 10">
                <a:extLst>
                  <a:ext uri="{FF2B5EF4-FFF2-40B4-BE49-F238E27FC236}">
                    <a16:creationId xmlns:a16="http://schemas.microsoft.com/office/drawing/2014/main" id="{BDE9EF98-A78A-45BF-9314-A688FF05AC33}"/>
                  </a:ext>
                </a:extLst>
              </p:cNvPr>
              <p:cNvSpPr/>
              <p:nvPr/>
            </p:nvSpPr>
            <p:spPr>
              <a:xfrm>
                <a:off x="9827962" y="-70601"/>
                <a:ext cx="45719" cy="633413"/>
              </a:xfrm>
              <a:prstGeom prst="rect">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2DFBC65-8F12-4992-BC36-6A19EFFB914F}"/>
                  </a:ext>
                </a:extLst>
              </p:cNvPr>
              <p:cNvSpPr/>
              <p:nvPr/>
            </p:nvSpPr>
            <p:spPr>
              <a:xfrm>
                <a:off x="9827962" y="564998"/>
                <a:ext cx="45719" cy="200025"/>
              </a:xfrm>
              <a:prstGeom prst="rect">
                <a:avLst/>
              </a:prstGeom>
              <a:solidFill>
                <a:srgbClr val="92117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6B937F7E-A60B-4080-B9DC-12775339AF83}"/>
                </a:ext>
              </a:extLst>
            </p:cNvPr>
            <p:cNvPicPr>
              <a:picLocks noChangeAspect="1"/>
            </p:cNvPicPr>
            <p:nvPr/>
          </p:nvPicPr>
          <p:blipFill>
            <a:blip r:embed="rId2" cstate="hq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9933864" y="94694"/>
              <a:ext cx="2258136" cy="582291"/>
            </a:xfrm>
            <a:prstGeom prst="rect">
              <a:avLst/>
            </a:prstGeom>
          </p:spPr>
        </p:pic>
      </p:grpSp>
      <p:sp>
        <p:nvSpPr>
          <p:cNvPr id="13" name="Title 5">
            <a:extLst>
              <a:ext uri="{FF2B5EF4-FFF2-40B4-BE49-F238E27FC236}">
                <a16:creationId xmlns:a16="http://schemas.microsoft.com/office/drawing/2014/main" id="{633E4CAB-E860-4A49-94A1-55007574B066}"/>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b="1" dirty="0">
                <a:solidFill>
                  <a:schemeClr val="bg1"/>
                </a:solidFill>
                <a:effectLst>
                  <a:outerShdw blurRad="38100" dist="38100" dir="2700000" algn="tl">
                    <a:srgbClr val="000000">
                      <a:alpha val="43137"/>
                    </a:srgbClr>
                  </a:outerShdw>
                </a:effectLst>
                <a:latin typeface="Trebuchet MS" panose="020B0603020202020204" pitchFamily="34" charset="0"/>
              </a:rPr>
              <a:t>Program </a:t>
            </a:r>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Galakan</a:t>
            </a:r>
            <a:r>
              <a:rPr lang="en-US" sz="3600" b="1"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Membaca</a:t>
            </a:r>
            <a:endParaRPr lang="en-US" sz="36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pSp>
        <p:nvGrpSpPr>
          <p:cNvPr id="19" name="Group 18">
            <a:extLst>
              <a:ext uri="{FF2B5EF4-FFF2-40B4-BE49-F238E27FC236}">
                <a16:creationId xmlns:a16="http://schemas.microsoft.com/office/drawing/2014/main" id="{7138C629-B918-41B6-9227-6A802D9D68EC}"/>
              </a:ext>
            </a:extLst>
          </p:cNvPr>
          <p:cNvGrpSpPr/>
          <p:nvPr/>
        </p:nvGrpSpPr>
        <p:grpSpPr>
          <a:xfrm>
            <a:off x="132560" y="6319687"/>
            <a:ext cx="1873309" cy="300113"/>
            <a:chOff x="100503" y="6255392"/>
            <a:chExt cx="2540647" cy="451653"/>
          </a:xfrm>
        </p:grpSpPr>
        <p:pic>
          <p:nvPicPr>
            <p:cNvPr id="20" name="Picture 2" descr="Image result for uitm dihatiku transparent">
              <a:extLst>
                <a:ext uri="{FF2B5EF4-FFF2-40B4-BE49-F238E27FC236}">
                  <a16:creationId xmlns:a16="http://schemas.microsoft.com/office/drawing/2014/main" id="{07404DF4-43AA-4308-BD17-00E9573F885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D161F89-8CFC-426B-9D51-E371D3249B1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22" name="Picture 21">
              <a:extLst>
                <a:ext uri="{FF2B5EF4-FFF2-40B4-BE49-F238E27FC236}">
                  <a16:creationId xmlns:a16="http://schemas.microsoft.com/office/drawing/2014/main" id="{5783FA0F-26AE-4B1B-82DC-7AE8E4A74C7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pic>
        <p:nvPicPr>
          <p:cNvPr id="3" name="Picture 2">
            <a:extLst>
              <a:ext uri="{FF2B5EF4-FFF2-40B4-BE49-F238E27FC236}">
                <a16:creationId xmlns:a16="http://schemas.microsoft.com/office/drawing/2014/main" id="{4F834AEB-90F7-A3EE-2C53-EFDF87364CFA}"/>
              </a:ext>
            </a:extLst>
          </p:cNvPr>
          <p:cNvPicPr>
            <a:picLocks noChangeAspect="1"/>
          </p:cNvPicPr>
          <p:nvPr/>
        </p:nvPicPr>
        <p:blipFill rotWithShape="1">
          <a:blip r:embed="rId7"/>
          <a:srcRect t="17687" b="24217"/>
          <a:stretch/>
        </p:blipFill>
        <p:spPr>
          <a:xfrm>
            <a:off x="7171359" y="1607216"/>
            <a:ext cx="2685386" cy="2203206"/>
          </a:xfrm>
          <a:prstGeom prst="rect">
            <a:avLst/>
          </a:prstGeom>
        </p:spPr>
      </p:pic>
      <p:pic>
        <p:nvPicPr>
          <p:cNvPr id="7" name="Picture 6">
            <a:extLst>
              <a:ext uri="{FF2B5EF4-FFF2-40B4-BE49-F238E27FC236}">
                <a16:creationId xmlns:a16="http://schemas.microsoft.com/office/drawing/2014/main" id="{98E14014-2D23-DA97-49D6-91BBBB18643F}"/>
              </a:ext>
            </a:extLst>
          </p:cNvPr>
          <p:cNvPicPr>
            <a:picLocks noChangeAspect="1"/>
          </p:cNvPicPr>
          <p:nvPr/>
        </p:nvPicPr>
        <p:blipFill>
          <a:blip r:embed="rId8"/>
          <a:stretch>
            <a:fillRect/>
          </a:stretch>
        </p:blipFill>
        <p:spPr>
          <a:xfrm>
            <a:off x="132560" y="1537549"/>
            <a:ext cx="2592789" cy="2180059"/>
          </a:xfrm>
          <a:prstGeom prst="rect">
            <a:avLst/>
          </a:prstGeom>
        </p:spPr>
      </p:pic>
      <p:pic>
        <p:nvPicPr>
          <p:cNvPr id="9" name="Picture 8">
            <a:extLst>
              <a:ext uri="{FF2B5EF4-FFF2-40B4-BE49-F238E27FC236}">
                <a16:creationId xmlns:a16="http://schemas.microsoft.com/office/drawing/2014/main" id="{3EF97998-6273-825F-08D8-EA41027D203B}"/>
              </a:ext>
            </a:extLst>
          </p:cNvPr>
          <p:cNvPicPr>
            <a:picLocks noChangeAspect="1"/>
          </p:cNvPicPr>
          <p:nvPr/>
        </p:nvPicPr>
        <p:blipFill>
          <a:blip r:embed="rId9"/>
          <a:stretch>
            <a:fillRect/>
          </a:stretch>
        </p:blipFill>
        <p:spPr>
          <a:xfrm>
            <a:off x="3655692" y="4913363"/>
            <a:ext cx="2705100" cy="1685925"/>
          </a:xfrm>
          <a:prstGeom prst="rect">
            <a:avLst/>
          </a:prstGeom>
        </p:spPr>
      </p:pic>
      <p:pic>
        <p:nvPicPr>
          <p:cNvPr id="10" name="Picture 9">
            <a:extLst>
              <a:ext uri="{FF2B5EF4-FFF2-40B4-BE49-F238E27FC236}">
                <a16:creationId xmlns:a16="http://schemas.microsoft.com/office/drawing/2014/main" id="{E79A0CD8-7D73-A8CF-C8EB-ACED51F3C7DB}"/>
              </a:ext>
            </a:extLst>
          </p:cNvPr>
          <p:cNvPicPr>
            <a:picLocks noChangeAspect="1"/>
          </p:cNvPicPr>
          <p:nvPr/>
        </p:nvPicPr>
        <p:blipFill>
          <a:blip r:embed="rId10"/>
          <a:stretch>
            <a:fillRect/>
          </a:stretch>
        </p:blipFill>
        <p:spPr>
          <a:xfrm>
            <a:off x="132560" y="4857675"/>
            <a:ext cx="2600325" cy="1762125"/>
          </a:xfrm>
          <a:prstGeom prst="rect">
            <a:avLst/>
          </a:prstGeom>
        </p:spPr>
      </p:pic>
      <p:pic>
        <p:nvPicPr>
          <p:cNvPr id="17" name="Picture 16">
            <a:extLst>
              <a:ext uri="{FF2B5EF4-FFF2-40B4-BE49-F238E27FC236}">
                <a16:creationId xmlns:a16="http://schemas.microsoft.com/office/drawing/2014/main" id="{F3985738-284D-72E6-50D6-CFD9F342451C}"/>
              </a:ext>
            </a:extLst>
          </p:cNvPr>
          <p:cNvPicPr>
            <a:picLocks noChangeAspect="1"/>
          </p:cNvPicPr>
          <p:nvPr/>
        </p:nvPicPr>
        <p:blipFill>
          <a:blip r:embed="rId11"/>
          <a:stretch>
            <a:fillRect/>
          </a:stretch>
        </p:blipFill>
        <p:spPr>
          <a:xfrm>
            <a:off x="7283600" y="4149181"/>
            <a:ext cx="4366729" cy="2456285"/>
          </a:xfrm>
          <a:prstGeom prst="rect">
            <a:avLst/>
          </a:prstGeom>
        </p:spPr>
      </p:pic>
      <p:pic>
        <p:nvPicPr>
          <p:cNvPr id="23" name="Picture 22">
            <a:extLst>
              <a:ext uri="{FF2B5EF4-FFF2-40B4-BE49-F238E27FC236}">
                <a16:creationId xmlns:a16="http://schemas.microsoft.com/office/drawing/2014/main" id="{921D3383-3AD5-2AA3-F8D5-D657BFFF4E14}"/>
              </a:ext>
            </a:extLst>
          </p:cNvPr>
          <p:cNvPicPr>
            <a:picLocks noChangeAspect="1"/>
          </p:cNvPicPr>
          <p:nvPr/>
        </p:nvPicPr>
        <p:blipFill>
          <a:blip r:embed="rId12"/>
          <a:stretch>
            <a:fillRect/>
          </a:stretch>
        </p:blipFill>
        <p:spPr>
          <a:xfrm>
            <a:off x="10010852" y="1242926"/>
            <a:ext cx="1949922" cy="2769304"/>
          </a:xfrm>
          <a:prstGeom prst="rect">
            <a:avLst/>
          </a:prstGeom>
        </p:spPr>
      </p:pic>
      <p:pic>
        <p:nvPicPr>
          <p:cNvPr id="24" name="Picture 23">
            <a:extLst>
              <a:ext uri="{FF2B5EF4-FFF2-40B4-BE49-F238E27FC236}">
                <a16:creationId xmlns:a16="http://schemas.microsoft.com/office/drawing/2014/main" id="{7EF7058F-F557-2904-15F7-EA6F6D050CB3}"/>
              </a:ext>
            </a:extLst>
          </p:cNvPr>
          <p:cNvPicPr>
            <a:picLocks noChangeAspect="1"/>
          </p:cNvPicPr>
          <p:nvPr/>
        </p:nvPicPr>
        <p:blipFill rotWithShape="1">
          <a:blip r:embed="rId13"/>
          <a:srcRect t="10997" r="6776" b="16216"/>
          <a:stretch/>
        </p:blipFill>
        <p:spPr>
          <a:xfrm>
            <a:off x="2879456" y="1393810"/>
            <a:ext cx="3859838" cy="3013684"/>
          </a:xfrm>
          <a:prstGeom prst="rect">
            <a:avLst/>
          </a:prstGeom>
        </p:spPr>
      </p:pic>
    </p:spTree>
    <p:extLst>
      <p:ext uri="{BB962C8B-B14F-4D97-AF65-F5344CB8AC3E}">
        <p14:creationId xmlns:p14="http://schemas.microsoft.com/office/powerpoint/2010/main" val="3247986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07C6F73-E403-4BD3-857B-143CC708C887}"/>
              </a:ext>
            </a:extLst>
          </p:cNvPr>
          <p:cNvGrpSpPr/>
          <p:nvPr/>
        </p:nvGrpSpPr>
        <p:grpSpPr>
          <a:xfrm>
            <a:off x="9718883" y="3390"/>
            <a:ext cx="2395998" cy="872654"/>
            <a:chOff x="9796002" y="-73729"/>
            <a:chExt cx="2395998" cy="872654"/>
          </a:xfrm>
        </p:grpSpPr>
        <p:grpSp>
          <p:nvGrpSpPr>
            <p:cNvPr id="5" name="Group 4">
              <a:extLst>
                <a:ext uri="{FF2B5EF4-FFF2-40B4-BE49-F238E27FC236}">
                  <a16:creationId xmlns:a16="http://schemas.microsoft.com/office/drawing/2014/main" id="{21A4F903-A5E6-4BA7-9F97-EB2B86CE1A81}"/>
                </a:ext>
              </a:extLst>
            </p:cNvPr>
            <p:cNvGrpSpPr/>
            <p:nvPr/>
          </p:nvGrpSpPr>
          <p:grpSpPr>
            <a:xfrm>
              <a:off x="9796002" y="-73729"/>
              <a:ext cx="46337" cy="872654"/>
              <a:chOff x="9827962" y="-70601"/>
              <a:chExt cx="45719" cy="835624"/>
            </a:xfrm>
          </p:grpSpPr>
          <p:sp>
            <p:nvSpPr>
              <p:cNvPr id="11" name="Rectangle 10">
                <a:extLst>
                  <a:ext uri="{FF2B5EF4-FFF2-40B4-BE49-F238E27FC236}">
                    <a16:creationId xmlns:a16="http://schemas.microsoft.com/office/drawing/2014/main" id="{BDE9EF98-A78A-45BF-9314-A688FF05AC33}"/>
                  </a:ext>
                </a:extLst>
              </p:cNvPr>
              <p:cNvSpPr/>
              <p:nvPr/>
            </p:nvSpPr>
            <p:spPr>
              <a:xfrm>
                <a:off x="9827962" y="-70601"/>
                <a:ext cx="45719" cy="633413"/>
              </a:xfrm>
              <a:prstGeom prst="rect">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2DFBC65-8F12-4992-BC36-6A19EFFB914F}"/>
                  </a:ext>
                </a:extLst>
              </p:cNvPr>
              <p:cNvSpPr/>
              <p:nvPr/>
            </p:nvSpPr>
            <p:spPr>
              <a:xfrm>
                <a:off x="9827962" y="564998"/>
                <a:ext cx="45719" cy="200025"/>
              </a:xfrm>
              <a:prstGeom prst="rect">
                <a:avLst/>
              </a:prstGeom>
              <a:solidFill>
                <a:srgbClr val="92117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6B937F7E-A60B-4080-B9DC-12775339AF83}"/>
                </a:ext>
              </a:extLst>
            </p:cNvPr>
            <p:cNvPicPr>
              <a:picLocks noChangeAspect="1"/>
            </p:cNvPicPr>
            <p:nvPr/>
          </p:nvPicPr>
          <p:blipFill>
            <a:blip r:embed="rId2" cstate="hq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9933864" y="94694"/>
              <a:ext cx="2258136" cy="582291"/>
            </a:xfrm>
            <a:prstGeom prst="rect">
              <a:avLst/>
            </a:prstGeom>
          </p:spPr>
        </p:pic>
      </p:grpSp>
      <p:sp>
        <p:nvSpPr>
          <p:cNvPr id="13" name="Title 5">
            <a:extLst>
              <a:ext uri="{FF2B5EF4-FFF2-40B4-BE49-F238E27FC236}">
                <a16:creationId xmlns:a16="http://schemas.microsoft.com/office/drawing/2014/main" id="{633E4CAB-E860-4A49-94A1-55007574B066}"/>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Sumber</a:t>
            </a:r>
            <a:r>
              <a:rPr lang="en-US" sz="3600" b="1"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Rujukan</a:t>
            </a:r>
            <a:endParaRPr lang="en-US" sz="36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pic>
        <p:nvPicPr>
          <p:cNvPr id="14" name="Picture 2"/>
          <p:cNvPicPr>
            <a:picLocks noChangeAspect="1" noChangeArrowheads="1"/>
          </p:cNvPicPr>
          <p:nvPr/>
        </p:nvPicPr>
        <p:blipFill>
          <a:blip r:embed="rId4"/>
          <a:srcRect/>
          <a:stretch>
            <a:fillRect/>
          </a:stretch>
        </p:blipFill>
        <p:spPr bwMode="auto">
          <a:xfrm>
            <a:off x="3262187" y="1229156"/>
            <a:ext cx="2056395" cy="286107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5" name="Picture 3"/>
          <p:cNvPicPr>
            <a:picLocks noChangeAspect="1" noChangeArrowheads="1"/>
          </p:cNvPicPr>
          <p:nvPr/>
        </p:nvPicPr>
        <p:blipFill>
          <a:blip r:embed="rId5"/>
          <a:srcRect/>
          <a:stretch>
            <a:fillRect/>
          </a:stretch>
        </p:blipFill>
        <p:spPr bwMode="auto">
          <a:xfrm>
            <a:off x="6214866" y="2004424"/>
            <a:ext cx="2334987" cy="366257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Picture 4"/>
          <p:cNvPicPr>
            <a:picLocks noChangeAspect="1" noChangeArrowheads="1"/>
          </p:cNvPicPr>
          <p:nvPr/>
        </p:nvPicPr>
        <p:blipFill>
          <a:blip r:embed="rId6"/>
          <a:srcRect/>
          <a:stretch>
            <a:fillRect/>
          </a:stretch>
        </p:blipFill>
        <p:spPr bwMode="auto">
          <a:xfrm>
            <a:off x="699153" y="2270239"/>
            <a:ext cx="1937689" cy="278608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Picture 5"/>
          <p:cNvPicPr>
            <a:picLocks noChangeAspect="1" noChangeArrowheads="1"/>
          </p:cNvPicPr>
          <p:nvPr/>
        </p:nvPicPr>
        <p:blipFill>
          <a:blip r:embed="rId7"/>
          <a:srcRect/>
          <a:stretch>
            <a:fillRect/>
          </a:stretch>
        </p:blipFill>
        <p:spPr bwMode="auto">
          <a:xfrm>
            <a:off x="3703889" y="4334564"/>
            <a:ext cx="2056395" cy="22145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Picture 1">
            <a:extLst>
              <a:ext uri="{FF2B5EF4-FFF2-40B4-BE49-F238E27FC236}">
                <a16:creationId xmlns:a16="http://schemas.microsoft.com/office/drawing/2014/main" id="{2499E615-4B55-43EA-8A71-A82242F7AE6F}"/>
              </a:ext>
            </a:extLst>
          </p:cNvPr>
          <p:cNvPicPr>
            <a:picLocks noChangeAspect="1"/>
          </p:cNvPicPr>
          <p:nvPr/>
        </p:nvPicPr>
        <p:blipFill>
          <a:blip r:embed="rId8"/>
          <a:stretch>
            <a:fillRect/>
          </a:stretch>
        </p:blipFill>
        <p:spPr>
          <a:xfrm>
            <a:off x="8991555" y="1527797"/>
            <a:ext cx="2530976" cy="38024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19" name="Group 18">
            <a:extLst>
              <a:ext uri="{FF2B5EF4-FFF2-40B4-BE49-F238E27FC236}">
                <a16:creationId xmlns:a16="http://schemas.microsoft.com/office/drawing/2014/main" id="{7138C629-B918-41B6-9227-6A802D9D68EC}"/>
              </a:ext>
            </a:extLst>
          </p:cNvPr>
          <p:cNvGrpSpPr/>
          <p:nvPr/>
        </p:nvGrpSpPr>
        <p:grpSpPr>
          <a:xfrm>
            <a:off x="132560" y="6319687"/>
            <a:ext cx="1873309" cy="300113"/>
            <a:chOff x="100503" y="6255392"/>
            <a:chExt cx="2540647" cy="451653"/>
          </a:xfrm>
        </p:grpSpPr>
        <p:pic>
          <p:nvPicPr>
            <p:cNvPr id="20" name="Picture 2" descr="Image result for uitm dihatiku transparent">
              <a:extLst>
                <a:ext uri="{FF2B5EF4-FFF2-40B4-BE49-F238E27FC236}">
                  <a16:creationId xmlns:a16="http://schemas.microsoft.com/office/drawing/2014/main" id="{07404DF4-43AA-4308-BD17-00E9573F885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D161F89-8CFC-426B-9D51-E371D3249B1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22" name="Picture 21">
              <a:extLst>
                <a:ext uri="{FF2B5EF4-FFF2-40B4-BE49-F238E27FC236}">
                  <a16:creationId xmlns:a16="http://schemas.microsoft.com/office/drawing/2014/main" id="{5783FA0F-26AE-4B1B-82DC-7AE8E4A74C70}"/>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675288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661204" y="1232342"/>
            <a:ext cx="8929718" cy="5262979"/>
          </a:xfrm>
          <a:prstGeom prst="rect">
            <a:avLst/>
          </a:prstGeom>
        </p:spPr>
        <p:txBody>
          <a:bodyPr wrap="square">
            <a:spAutoFit/>
          </a:bodyPr>
          <a:lstStyle/>
          <a:p>
            <a:r>
              <a:rPr lang="en-MY" sz="2400" dirty="0" err="1"/>
              <a:t>Mohd</a:t>
            </a:r>
            <a:r>
              <a:rPr lang="en-MY" sz="2400" dirty="0"/>
              <a:t>  </a:t>
            </a:r>
            <a:r>
              <a:rPr lang="en-MY" sz="2400" dirty="0" err="1"/>
              <a:t>Yazid</a:t>
            </a:r>
            <a:r>
              <a:rPr lang="en-MY" sz="2400" dirty="0"/>
              <a:t> Ahmad @ Abdul </a:t>
            </a:r>
            <a:r>
              <a:rPr lang="en-MY" sz="2400" dirty="0" err="1"/>
              <a:t>Rahman</a:t>
            </a:r>
            <a:r>
              <a:rPr lang="en-MY" sz="2400" dirty="0"/>
              <a:t> (2019), USIM.</a:t>
            </a:r>
          </a:p>
          <a:p>
            <a:endParaRPr lang="en-MY" sz="2400" dirty="0"/>
          </a:p>
          <a:p>
            <a:r>
              <a:rPr lang="en-MY" sz="2400" dirty="0"/>
              <a:t>Muhammad </a:t>
            </a:r>
            <a:r>
              <a:rPr lang="en-MY" sz="2400" dirty="0" err="1"/>
              <a:t>Noer</a:t>
            </a:r>
            <a:r>
              <a:rPr lang="en-MY" sz="2400" dirty="0"/>
              <a:t> (2012) Speed Reading For Beginners. </a:t>
            </a:r>
            <a:r>
              <a:rPr lang="en-MY" sz="2400" dirty="0" err="1"/>
              <a:t>Indonesia:Gramedia</a:t>
            </a:r>
            <a:r>
              <a:rPr lang="en-MY" sz="2400" dirty="0"/>
              <a:t>  </a:t>
            </a:r>
          </a:p>
          <a:p>
            <a:endParaRPr lang="en-MY" sz="2400" dirty="0"/>
          </a:p>
          <a:p>
            <a:r>
              <a:rPr lang="en-MY" sz="2400" dirty="0"/>
              <a:t>Bradfield, Bill. (Eds.) (2002). Books and reading; a book of quotations. New York: Dover Publications.</a:t>
            </a:r>
          </a:p>
          <a:p>
            <a:endParaRPr lang="en-MY" sz="2400" dirty="0"/>
          </a:p>
          <a:p>
            <a:r>
              <a:rPr lang="en-MY" sz="2400" dirty="0" err="1"/>
              <a:t>Buzan</a:t>
            </a:r>
            <a:r>
              <a:rPr lang="en-MY" sz="2400" dirty="0"/>
              <a:t>, T. (2000). The speed reading book. London: BBC Worldwide Limited.</a:t>
            </a:r>
          </a:p>
          <a:p>
            <a:endParaRPr lang="en-MY" sz="2400" dirty="0"/>
          </a:p>
          <a:p>
            <a:r>
              <a:rPr lang="en-MY" sz="2400" dirty="0" err="1"/>
              <a:t>Zaini</a:t>
            </a:r>
            <a:r>
              <a:rPr lang="en-MY" sz="2400" dirty="0"/>
              <a:t> </a:t>
            </a:r>
            <a:r>
              <a:rPr lang="en-MY" sz="2400" dirty="0" err="1"/>
              <a:t>Ujang</a:t>
            </a:r>
            <a:r>
              <a:rPr lang="en-MY" sz="2400" dirty="0"/>
              <a:t> (1993). </a:t>
            </a:r>
            <a:r>
              <a:rPr lang="en-MY" sz="2400" dirty="0" err="1"/>
              <a:t>Motivasi</a:t>
            </a:r>
            <a:r>
              <a:rPr lang="en-MY" sz="2400" dirty="0"/>
              <a:t> </a:t>
            </a:r>
            <a:r>
              <a:rPr lang="en-MY" sz="2400" dirty="0" err="1"/>
              <a:t>dan</a:t>
            </a:r>
            <a:r>
              <a:rPr lang="en-MY" sz="2400" dirty="0"/>
              <a:t> </a:t>
            </a:r>
            <a:r>
              <a:rPr lang="en-MY" sz="2400" dirty="0" err="1"/>
              <a:t>kaedah</a:t>
            </a:r>
            <a:r>
              <a:rPr lang="en-MY" sz="2400" dirty="0"/>
              <a:t> </a:t>
            </a:r>
            <a:r>
              <a:rPr lang="en-MY" sz="2400" dirty="0" err="1"/>
              <a:t>membaca</a:t>
            </a:r>
            <a:r>
              <a:rPr lang="en-MY" sz="2400" dirty="0"/>
              <a:t>. Kuala Lumpur: </a:t>
            </a:r>
            <a:r>
              <a:rPr lang="en-MY" sz="2400" dirty="0" err="1"/>
              <a:t>Nurin</a:t>
            </a:r>
            <a:r>
              <a:rPr lang="en-MY" sz="2400" dirty="0"/>
              <a:t> Enterprise</a:t>
            </a:r>
          </a:p>
          <a:p>
            <a:pPr>
              <a:buFont typeface="Wingdings" pitchFamily="2" charset="2"/>
              <a:buChar char="ü"/>
            </a:pPr>
            <a:endParaRPr lang="en-MY" sz="2400" dirty="0"/>
          </a:p>
          <a:p>
            <a:endParaRPr lang="en-MY" sz="2400" b="1" dirty="0"/>
          </a:p>
          <a:p>
            <a:pPr>
              <a:buFont typeface="Wingdings" pitchFamily="2" charset="2"/>
              <a:buChar char="ü"/>
            </a:pPr>
            <a:endParaRPr lang="en-MY" sz="2400" b="1" dirty="0"/>
          </a:p>
        </p:txBody>
      </p:sp>
      <p:grpSp>
        <p:nvGrpSpPr>
          <p:cNvPr id="4" name="Group 3">
            <a:extLst>
              <a:ext uri="{FF2B5EF4-FFF2-40B4-BE49-F238E27FC236}">
                <a16:creationId xmlns:a16="http://schemas.microsoft.com/office/drawing/2014/main" id="{107C6F73-E403-4BD3-857B-143CC708C887}"/>
              </a:ext>
            </a:extLst>
          </p:cNvPr>
          <p:cNvGrpSpPr/>
          <p:nvPr/>
        </p:nvGrpSpPr>
        <p:grpSpPr>
          <a:xfrm>
            <a:off x="9718883" y="3390"/>
            <a:ext cx="2395998" cy="872654"/>
            <a:chOff x="9796002" y="-73729"/>
            <a:chExt cx="2395998" cy="872654"/>
          </a:xfrm>
        </p:grpSpPr>
        <p:grpSp>
          <p:nvGrpSpPr>
            <p:cNvPr id="5" name="Group 4">
              <a:extLst>
                <a:ext uri="{FF2B5EF4-FFF2-40B4-BE49-F238E27FC236}">
                  <a16:creationId xmlns:a16="http://schemas.microsoft.com/office/drawing/2014/main" id="{21A4F903-A5E6-4BA7-9F97-EB2B86CE1A81}"/>
                </a:ext>
              </a:extLst>
            </p:cNvPr>
            <p:cNvGrpSpPr/>
            <p:nvPr/>
          </p:nvGrpSpPr>
          <p:grpSpPr>
            <a:xfrm>
              <a:off x="9796002" y="-73729"/>
              <a:ext cx="46337" cy="872654"/>
              <a:chOff x="9827962" y="-70601"/>
              <a:chExt cx="45719" cy="835624"/>
            </a:xfrm>
          </p:grpSpPr>
          <p:sp>
            <p:nvSpPr>
              <p:cNvPr id="11" name="Rectangle 10">
                <a:extLst>
                  <a:ext uri="{FF2B5EF4-FFF2-40B4-BE49-F238E27FC236}">
                    <a16:creationId xmlns:a16="http://schemas.microsoft.com/office/drawing/2014/main" id="{BDE9EF98-A78A-45BF-9314-A688FF05AC33}"/>
                  </a:ext>
                </a:extLst>
              </p:cNvPr>
              <p:cNvSpPr/>
              <p:nvPr/>
            </p:nvSpPr>
            <p:spPr>
              <a:xfrm>
                <a:off x="9827962" y="-70601"/>
                <a:ext cx="45719" cy="633413"/>
              </a:xfrm>
              <a:prstGeom prst="rect">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2DFBC65-8F12-4992-BC36-6A19EFFB914F}"/>
                  </a:ext>
                </a:extLst>
              </p:cNvPr>
              <p:cNvSpPr/>
              <p:nvPr/>
            </p:nvSpPr>
            <p:spPr>
              <a:xfrm>
                <a:off x="9827962" y="564998"/>
                <a:ext cx="45719" cy="200025"/>
              </a:xfrm>
              <a:prstGeom prst="rect">
                <a:avLst/>
              </a:prstGeom>
              <a:solidFill>
                <a:srgbClr val="92117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6B937F7E-A60B-4080-B9DC-12775339AF83}"/>
                </a:ext>
              </a:extLst>
            </p:cNvPr>
            <p:cNvPicPr>
              <a:picLocks noChangeAspect="1"/>
            </p:cNvPicPr>
            <p:nvPr/>
          </p:nvPicPr>
          <p:blipFill>
            <a:blip r:embed="rId2" cstate="hq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9933864" y="94694"/>
              <a:ext cx="2258136" cy="582291"/>
            </a:xfrm>
            <a:prstGeom prst="rect">
              <a:avLst/>
            </a:prstGeom>
          </p:spPr>
        </p:pic>
      </p:grpSp>
      <p:sp>
        <p:nvSpPr>
          <p:cNvPr id="13" name="Title 5">
            <a:extLst>
              <a:ext uri="{FF2B5EF4-FFF2-40B4-BE49-F238E27FC236}">
                <a16:creationId xmlns:a16="http://schemas.microsoft.com/office/drawing/2014/main" id="{633E4CAB-E860-4A49-94A1-55007574B066}"/>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Sumber</a:t>
            </a:r>
            <a:r>
              <a:rPr lang="en-US" sz="3600" b="1"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Rujukan</a:t>
            </a:r>
            <a:endParaRPr lang="en-US" sz="36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pSp>
        <p:nvGrpSpPr>
          <p:cNvPr id="15" name="Group 14">
            <a:extLst>
              <a:ext uri="{FF2B5EF4-FFF2-40B4-BE49-F238E27FC236}">
                <a16:creationId xmlns:a16="http://schemas.microsoft.com/office/drawing/2014/main" id="{2FF82DD8-8BCB-4A35-8331-7F15E37DCF10}"/>
              </a:ext>
            </a:extLst>
          </p:cNvPr>
          <p:cNvGrpSpPr/>
          <p:nvPr/>
        </p:nvGrpSpPr>
        <p:grpSpPr>
          <a:xfrm>
            <a:off x="132560" y="6319687"/>
            <a:ext cx="1873309" cy="300113"/>
            <a:chOff x="100503" y="6255392"/>
            <a:chExt cx="2540647" cy="451653"/>
          </a:xfrm>
        </p:grpSpPr>
        <p:pic>
          <p:nvPicPr>
            <p:cNvPr id="16" name="Picture 2" descr="Image result for uitm dihatiku transparent">
              <a:extLst>
                <a:ext uri="{FF2B5EF4-FFF2-40B4-BE49-F238E27FC236}">
                  <a16:creationId xmlns:a16="http://schemas.microsoft.com/office/drawing/2014/main" id="{C6B73054-9074-41EC-8F8A-107DAB16378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3294A560-A056-4EF6-ABE0-B3969AC806D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19" name="Picture 18">
              <a:extLst>
                <a:ext uri="{FF2B5EF4-FFF2-40B4-BE49-F238E27FC236}">
                  <a16:creationId xmlns:a16="http://schemas.microsoft.com/office/drawing/2014/main" id="{AA98A393-3BD9-406E-B052-2334F5585CA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36330103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a:extLst>
              <a:ext uri="{FF2B5EF4-FFF2-40B4-BE49-F238E27FC236}">
                <a16:creationId xmlns:a16="http://schemas.microsoft.com/office/drawing/2014/main" id="{B2FA5B17-FFB9-49F5-AF5A-C5671BF3D6D2}"/>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b="1">
                <a:solidFill>
                  <a:schemeClr val="bg1"/>
                </a:solidFill>
                <a:effectLst>
                  <a:outerShdw blurRad="38100" dist="38100" dir="2700000" algn="tl">
                    <a:srgbClr val="000000">
                      <a:alpha val="43137"/>
                    </a:srgbClr>
                  </a:outerShdw>
                </a:effectLst>
                <a:latin typeface="Trebuchet MS" panose="020B0603020202020204" pitchFamily="34" charset="0"/>
              </a:rPr>
              <a:t>Pembaca Hebat</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
        <p:nvSpPr>
          <p:cNvPr id="14" name="Freeform: Shape 32">
            <a:extLst>
              <a:ext uri="{FF2B5EF4-FFF2-40B4-BE49-F238E27FC236}">
                <a16:creationId xmlns:a16="http://schemas.microsoft.com/office/drawing/2014/main" id="{B35A1A94-1839-4DA9-92B3-8176F90B7AFE}"/>
              </a:ext>
            </a:extLst>
          </p:cNvPr>
          <p:cNvSpPr/>
          <p:nvPr/>
        </p:nvSpPr>
        <p:spPr>
          <a:xfrm rot="18826627">
            <a:off x="330994" y="824707"/>
            <a:ext cx="1536700" cy="2017712"/>
          </a:xfrm>
          <a:custGeom>
            <a:avLst/>
            <a:gdLst>
              <a:gd name="connsiteX0" fmla="*/ 691387 w 1403670"/>
              <a:gd name="connsiteY0" fmla="*/ 0 h 1382774"/>
              <a:gd name="connsiteX1" fmla="*/ 1382774 w 1403670"/>
              <a:gd name="connsiteY1" fmla="*/ 691387 h 1382774"/>
              <a:gd name="connsiteX2" fmla="*/ 1328442 w 1403670"/>
              <a:gd name="connsiteY2" fmla="*/ 960506 h 1382774"/>
              <a:gd name="connsiteX3" fmla="*/ 1303719 w 1403670"/>
              <a:gd name="connsiteY3" fmla="*/ 1006053 h 1382774"/>
              <a:gd name="connsiteX4" fmla="*/ 1403670 w 1403670"/>
              <a:gd name="connsiteY4" fmla="*/ 1382057 h 1382774"/>
              <a:gd name="connsiteX5" fmla="*/ 1039887 w 1403670"/>
              <a:gd name="connsiteY5" fmla="*/ 1285355 h 1382774"/>
              <a:gd name="connsiteX6" fmla="*/ 960506 w 1403670"/>
              <a:gd name="connsiteY6" fmla="*/ 1328441 h 1382774"/>
              <a:gd name="connsiteX7" fmla="*/ 691387 w 1403670"/>
              <a:gd name="connsiteY7" fmla="*/ 1382774 h 1382774"/>
              <a:gd name="connsiteX8" fmla="*/ 0 w 1403670"/>
              <a:gd name="connsiteY8" fmla="*/ 691387 h 1382774"/>
              <a:gd name="connsiteX9" fmla="*/ 691387 w 1403670"/>
              <a:gd name="connsiteY9" fmla="*/ 0 h 138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3670" h="1382774">
                <a:moveTo>
                  <a:pt x="691387" y="0"/>
                </a:moveTo>
                <a:cubicBezTo>
                  <a:pt x="1073229" y="0"/>
                  <a:pt x="1382774" y="309545"/>
                  <a:pt x="1382774" y="691387"/>
                </a:cubicBezTo>
                <a:cubicBezTo>
                  <a:pt x="1382774" y="786848"/>
                  <a:pt x="1363428" y="877790"/>
                  <a:pt x="1328442" y="960506"/>
                </a:cubicBezTo>
                <a:lnTo>
                  <a:pt x="1303719" y="1006053"/>
                </a:lnTo>
                <a:lnTo>
                  <a:pt x="1403670" y="1382057"/>
                </a:lnTo>
                <a:lnTo>
                  <a:pt x="1039887" y="1285355"/>
                </a:lnTo>
                <a:lnTo>
                  <a:pt x="960506" y="1328441"/>
                </a:lnTo>
                <a:cubicBezTo>
                  <a:pt x="877790" y="1363428"/>
                  <a:pt x="786848" y="1382774"/>
                  <a:pt x="691387" y="1382774"/>
                </a:cubicBezTo>
                <a:cubicBezTo>
                  <a:pt x="309545" y="1382774"/>
                  <a:pt x="0" y="1073229"/>
                  <a:pt x="0" y="691387"/>
                </a:cubicBezTo>
                <a:cubicBezTo>
                  <a:pt x="0" y="309545"/>
                  <a:pt x="309545" y="0"/>
                  <a:pt x="69138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defRPr/>
            </a:pPr>
            <a:endParaRPr lang="en-US" sz="1350">
              <a:solidFill>
                <a:prstClr val="white"/>
              </a:solidFill>
            </a:endParaRPr>
          </a:p>
        </p:txBody>
      </p:sp>
      <p:sp>
        <p:nvSpPr>
          <p:cNvPr id="15" name="TextBox 14">
            <a:extLst>
              <a:ext uri="{FF2B5EF4-FFF2-40B4-BE49-F238E27FC236}">
                <a16:creationId xmlns:a16="http://schemas.microsoft.com/office/drawing/2014/main" id="{76D1B668-C9A1-4CF7-9CB2-A429D9958A5A}"/>
              </a:ext>
            </a:extLst>
          </p:cNvPr>
          <p:cNvSpPr txBox="1">
            <a:spLocks noChangeArrowheads="1"/>
          </p:cNvSpPr>
          <p:nvPr/>
        </p:nvSpPr>
        <p:spPr bwMode="auto">
          <a:xfrm>
            <a:off x="2665413" y="1411288"/>
            <a:ext cx="66548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ctr">
            <a:spAutoFit/>
          </a:bodyPr>
          <a:lstStyle>
            <a:lvl1pPr marL="342900" indent="-342900"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a:lnSpc>
                <a:spcPct val="90000"/>
              </a:lnSpc>
              <a:buFontTx/>
              <a:buNone/>
            </a:pPr>
            <a:r>
              <a:rPr lang="ar-SA" altLang="en-US" sz="2800" b="1">
                <a:solidFill>
                  <a:srgbClr val="FFFFFF"/>
                </a:solidFill>
                <a:latin typeface="Trebuchet MS" panose="020B0603020202020204" pitchFamily="34" charset="0"/>
              </a:rPr>
              <a:t>عباس محمود العقاد</a:t>
            </a:r>
            <a:r>
              <a:rPr lang="en-US" altLang="en-US" sz="2800" b="1">
                <a:solidFill>
                  <a:srgbClr val="FFFFFF"/>
                </a:solidFill>
                <a:latin typeface="Trebuchet MS" panose="020B0603020202020204" pitchFamily="34" charset="0"/>
              </a:rPr>
              <a:t> – ‘Abbas Mahmud al-’Aqqad</a:t>
            </a:r>
          </a:p>
        </p:txBody>
      </p:sp>
      <p:pic>
        <p:nvPicPr>
          <p:cNvPr id="16" name="Picture 2" descr="https://encrypted-tbn2.gstatic.com/images?q=tbn:ANd9GcTif2aFBt5rJCiVeFJCKoWZFJl5WflUfA8gvUY-cFu7Dq5OnkKF">
            <a:extLst>
              <a:ext uri="{FF2B5EF4-FFF2-40B4-BE49-F238E27FC236}">
                <a16:creationId xmlns:a16="http://schemas.microsoft.com/office/drawing/2014/main" id="{34F77E7E-03C9-43C7-B4A7-1A3A19E440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8388" y="1196975"/>
            <a:ext cx="1463675"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0D8588FD-7B09-4BDD-A7FD-6E02FCD0C6BF}"/>
              </a:ext>
            </a:extLst>
          </p:cNvPr>
          <p:cNvSpPr/>
          <p:nvPr/>
        </p:nvSpPr>
        <p:spPr>
          <a:xfrm>
            <a:off x="3760788" y="4562475"/>
            <a:ext cx="7562850" cy="65881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en-US" sz="1350">
              <a:solidFill>
                <a:prstClr val="white"/>
              </a:solidFill>
            </a:endParaRPr>
          </a:p>
        </p:txBody>
      </p:sp>
      <p:sp>
        <p:nvSpPr>
          <p:cNvPr id="19" name="Rectangle 18">
            <a:extLst>
              <a:ext uri="{FF2B5EF4-FFF2-40B4-BE49-F238E27FC236}">
                <a16:creationId xmlns:a16="http://schemas.microsoft.com/office/drawing/2014/main" id="{28F007BF-962E-4A5A-9284-665113807472}"/>
              </a:ext>
            </a:extLst>
          </p:cNvPr>
          <p:cNvSpPr/>
          <p:nvPr/>
        </p:nvSpPr>
        <p:spPr>
          <a:xfrm>
            <a:off x="3760788" y="3475038"/>
            <a:ext cx="7562850" cy="6588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en-US" sz="1350">
              <a:solidFill>
                <a:prstClr val="white"/>
              </a:solidFill>
            </a:endParaRPr>
          </a:p>
        </p:txBody>
      </p:sp>
      <p:sp>
        <p:nvSpPr>
          <p:cNvPr id="20" name="Rectangle 19">
            <a:extLst>
              <a:ext uri="{FF2B5EF4-FFF2-40B4-BE49-F238E27FC236}">
                <a16:creationId xmlns:a16="http://schemas.microsoft.com/office/drawing/2014/main" id="{2466CBDC-6DA6-41BE-BC80-3D8B0C1C51FE}"/>
              </a:ext>
            </a:extLst>
          </p:cNvPr>
          <p:cNvSpPr/>
          <p:nvPr/>
        </p:nvSpPr>
        <p:spPr>
          <a:xfrm>
            <a:off x="3135313" y="2566988"/>
            <a:ext cx="8188325" cy="6588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en-US" sz="1350">
              <a:solidFill>
                <a:prstClr val="white"/>
              </a:solidFill>
            </a:endParaRPr>
          </a:p>
        </p:txBody>
      </p:sp>
      <p:sp>
        <p:nvSpPr>
          <p:cNvPr id="21" name="TextBox 20">
            <a:extLst>
              <a:ext uri="{FF2B5EF4-FFF2-40B4-BE49-F238E27FC236}">
                <a16:creationId xmlns:a16="http://schemas.microsoft.com/office/drawing/2014/main" id="{2316AC3E-D020-4758-B764-05317E9003BF}"/>
              </a:ext>
            </a:extLst>
          </p:cNvPr>
          <p:cNvSpPr txBox="1">
            <a:spLocks noChangeArrowheads="1"/>
          </p:cNvSpPr>
          <p:nvPr/>
        </p:nvSpPr>
        <p:spPr bwMode="auto">
          <a:xfrm>
            <a:off x="3776663" y="2673350"/>
            <a:ext cx="6950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b">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ct val="90000"/>
              </a:lnSpc>
              <a:buFontTx/>
              <a:buNone/>
            </a:pPr>
            <a:r>
              <a:rPr lang="en-US" altLang="en-US" sz="2000">
                <a:solidFill>
                  <a:srgbClr val="000000"/>
                </a:solidFill>
              </a:rPr>
              <a:t>Sasterawan dan penulis Mesir.</a:t>
            </a:r>
          </a:p>
        </p:txBody>
      </p:sp>
      <p:sp>
        <p:nvSpPr>
          <p:cNvPr id="22" name="TextBox 21">
            <a:extLst>
              <a:ext uri="{FF2B5EF4-FFF2-40B4-BE49-F238E27FC236}">
                <a16:creationId xmlns:a16="http://schemas.microsoft.com/office/drawing/2014/main" id="{722F27D1-7E3E-44FE-B436-D430D088E98B}"/>
              </a:ext>
            </a:extLst>
          </p:cNvPr>
          <p:cNvSpPr txBox="1">
            <a:spLocks noChangeArrowheads="1"/>
          </p:cNvSpPr>
          <p:nvPr/>
        </p:nvSpPr>
        <p:spPr bwMode="auto">
          <a:xfrm>
            <a:off x="4375150" y="3462338"/>
            <a:ext cx="63515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b">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ct val="90000"/>
              </a:lnSpc>
              <a:buFontTx/>
              <a:buNone/>
            </a:pPr>
            <a:r>
              <a:rPr lang="ms-MY" altLang="en-US" sz="2000">
                <a:solidFill>
                  <a:srgbClr val="000000"/>
                </a:solidFill>
              </a:rPr>
              <a:t>Menghasilkan lebih daripada 100 buah buku dalam bidang agama, sastera, dan falsafah.</a:t>
            </a:r>
          </a:p>
        </p:txBody>
      </p:sp>
      <p:sp>
        <p:nvSpPr>
          <p:cNvPr id="23" name="TextBox 22">
            <a:extLst>
              <a:ext uri="{FF2B5EF4-FFF2-40B4-BE49-F238E27FC236}">
                <a16:creationId xmlns:a16="http://schemas.microsoft.com/office/drawing/2014/main" id="{30B93B0C-5680-4B9B-AB10-082683B4FF90}"/>
              </a:ext>
            </a:extLst>
          </p:cNvPr>
          <p:cNvSpPr txBox="1">
            <a:spLocks noChangeArrowheads="1"/>
          </p:cNvSpPr>
          <p:nvPr/>
        </p:nvSpPr>
        <p:spPr bwMode="auto">
          <a:xfrm>
            <a:off x="4287838" y="4832350"/>
            <a:ext cx="6950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b">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ct val="90000"/>
              </a:lnSpc>
              <a:buFontTx/>
              <a:buNone/>
            </a:pPr>
            <a:r>
              <a:rPr lang="ms-MY" altLang="en-US" sz="2000">
                <a:solidFill>
                  <a:srgbClr val="000000"/>
                </a:solidFill>
              </a:rPr>
              <a:t>Mula membaca dengan mengutip cebisan akhbar dan majalah.</a:t>
            </a:r>
          </a:p>
        </p:txBody>
      </p:sp>
      <p:sp>
        <p:nvSpPr>
          <p:cNvPr id="24" name="TextBox 23">
            <a:extLst>
              <a:ext uri="{FF2B5EF4-FFF2-40B4-BE49-F238E27FC236}">
                <a16:creationId xmlns:a16="http://schemas.microsoft.com/office/drawing/2014/main" id="{AE46FD4F-4FE3-41F0-BEEF-0FF1F5F21235}"/>
              </a:ext>
            </a:extLst>
          </p:cNvPr>
          <p:cNvSpPr txBox="1">
            <a:spLocks noChangeArrowheads="1"/>
          </p:cNvSpPr>
          <p:nvPr/>
        </p:nvSpPr>
        <p:spPr bwMode="auto">
          <a:xfrm>
            <a:off x="3778250" y="5535613"/>
            <a:ext cx="6948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anchor="b">
            <a:spAutoFit/>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nSpc>
                <a:spcPct val="90000"/>
              </a:lnSpc>
              <a:buFontTx/>
              <a:buNone/>
            </a:pPr>
            <a:r>
              <a:rPr lang="ms-MY" altLang="en-US" sz="2000">
                <a:solidFill>
                  <a:srgbClr val="000000"/>
                </a:solidFill>
              </a:rPr>
              <a:t>Oleh sebab kemiskinannya, beliau membaca diterangi dengan cahaya lampu di jalanan.</a:t>
            </a:r>
            <a:endParaRPr lang="en-US" altLang="en-US" sz="2000">
              <a:solidFill>
                <a:srgbClr val="000000"/>
              </a:solidFill>
            </a:endParaRPr>
          </a:p>
        </p:txBody>
      </p:sp>
      <p:cxnSp>
        <p:nvCxnSpPr>
          <p:cNvPr id="25" name="Straight Connector 24">
            <a:extLst>
              <a:ext uri="{FF2B5EF4-FFF2-40B4-BE49-F238E27FC236}">
                <a16:creationId xmlns:a16="http://schemas.microsoft.com/office/drawing/2014/main" id="{7EA2938B-F2E2-449C-BE69-C08541B57375}"/>
              </a:ext>
            </a:extLst>
          </p:cNvPr>
          <p:cNvCxnSpPr>
            <a:cxnSpLocks/>
          </p:cNvCxnSpPr>
          <p:nvPr/>
        </p:nvCxnSpPr>
        <p:spPr>
          <a:xfrm>
            <a:off x="1590675" y="5237163"/>
            <a:ext cx="1517650" cy="635000"/>
          </a:xfrm>
          <a:prstGeom prst="line">
            <a:avLst/>
          </a:prstGeom>
          <a:ln w="152400">
            <a:solidFill>
              <a:schemeClr val="accent3"/>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C2533E5B-AF63-4791-B63F-B48CBF9E6C63}"/>
              </a:ext>
            </a:extLst>
          </p:cNvPr>
          <p:cNvSpPr/>
          <p:nvPr/>
        </p:nvSpPr>
        <p:spPr>
          <a:xfrm>
            <a:off x="2727325" y="5541963"/>
            <a:ext cx="877888" cy="658812"/>
          </a:xfrm>
          <a:prstGeom prst="ellipse">
            <a:avLst/>
          </a:prstGeom>
          <a:solidFill>
            <a:schemeClr val="accent3"/>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anchor="ctr"/>
          <a:lstStyle/>
          <a:p>
            <a:pPr algn="ctr" eaLnBrk="1" fontAlgn="auto" hangingPunct="1">
              <a:spcBef>
                <a:spcPts val="0"/>
              </a:spcBef>
              <a:spcAft>
                <a:spcPts val="0"/>
              </a:spcAft>
              <a:defRPr/>
            </a:pPr>
            <a:r>
              <a:rPr lang="en-US" sz="3200" b="1" dirty="0">
                <a:solidFill>
                  <a:prstClr val="white"/>
                </a:solidFill>
                <a:effectLst>
                  <a:outerShdw blurRad="38100" dist="38100" dir="2700000" algn="tl">
                    <a:srgbClr val="000000">
                      <a:alpha val="43137"/>
                    </a:srgbClr>
                  </a:outerShdw>
                </a:effectLst>
                <a:latin typeface="Trebuchet MS" panose="020B0603020202020204" pitchFamily="34" charset="0"/>
              </a:rPr>
              <a:t>4</a:t>
            </a:r>
          </a:p>
        </p:txBody>
      </p:sp>
      <p:sp>
        <p:nvSpPr>
          <p:cNvPr id="27" name="Freeform 14">
            <a:extLst>
              <a:ext uri="{FF2B5EF4-FFF2-40B4-BE49-F238E27FC236}">
                <a16:creationId xmlns:a16="http://schemas.microsoft.com/office/drawing/2014/main" id="{DC076AA0-8441-48AB-B601-C4CE5DA6440D}"/>
              </a:ext>
            </a:extLst>
          </p:cNvPr>
          <p:cNvSpPr>
            <a:spLocks/>
          </p:cNvSpPr>
          <p:nvPr/>
        </p:nvSpPr>
        <p:spPr bwMode="auto">
          <a:xfrm>
            <a:off x="-38100" y="2624138"/>
            <a:ext cx="2309813" cy="3465512"/>
          </a:xfrm>
          <a:custGeom>
            <a:avLst/>
            <a:gdLst>
              <a:gd name="T0" fmla="*/ 0 w 3559"/>
              <a:gd name="T1" fmla="*/ 0 h 7118"/>
              <a:gd name="T2" fmla="*/ 3559 w 3559"/>
              <a:gd name="T3" fmla="*/ 3559 h 7118"/>
              <a:gd name="T4" fmla="*/ 0 w 3559"/>
              <a:gd name="T5" fmla="*/ 7118 h 7118"/>
              <a:gd name="T6" fmla="*/ 0 w 3559"/>
              <a:gd name="T7" fmla="*/ 6593 h 7118"/>
              <a:gd name="T8" fmla="*/ 3034 w 3559"/>
              <a:gd name="T9" fmla="*/ 3559 h 7118"/>
              <a:gd name="T10" fmla="*/ 0 w 3559"/>
              <a:gd name="T11" fmla="*/ 525 h 7118"/>
              <a:gd name="T12" fmla="*/ 0 w 3559"/>
              <a:gd name="T13" fmla="*/ 0 h 7118"/>
            </a:gdLst>
            <a:ahLst/>
            <a:cxnLst>
              <a:cxn ang="0">
                <a:pos x="T0" y="T1"/>
              </a:cxn>
              <a:cxn ang="0">
                <a:pos x="T2" y="T3"/>
              </a:cxn>
              <a:cxn ang="0">
                <a:pos x="T4" y="T5"/>
              </a:cxn>
              <a:cxn ang="0">
                <a:pos x="T6" y="T7"/>
              </a:cxn>
              <a:cxn ang="0">
                <a:pos x="T8" y="T9"/>
              </a:cxn>
              <a:cxn ang="0">
                <a:pos x="T10" y="T11"/>
              </a:cxn>
              <a:cxn ang="0">
                <a:pos x="T12" y="T13"/>
              </a:cxn>
            </a:cxnLst>
            <a:rect l="0" t="0" r="r" b="b"/>
            <a:pathLst>
              <a:path w="3559" h="7118">
                <a:moveTo>
                  <a:pt x="0" y="0"/>
                </a:moveTo>
                <a:cubicBezTo>
                  <a:pt x="1966" y="0"/>
                  <a:pt x="3559" y="1594"/>
                  <a:pt x="3559" y="3559"/>
                </a:cubicBezTo>
                <a:cubicBezTo>
                  <a:pt x="3559" y="5525"/>
                  <a:pt x="1966" y="7118"/>
                  <a:pt x="0" y="7118"/>
                </a:cubicBezTo>
                <a:lnTo>
                  <a:pt x="0" y="6593"/>
                </a:lnTo>
                <a:cubicBezTo>
                  <a:pt x="1676" y="6593"/>
                  <a:pt x="3034" y="5235"/>
                  <a:pt x="3034" y="3559"/>
                </a:cubicBezTo>
                <a:cubicBezTo>
                  <a:pt x="3034" y="1884"/>
                  <a:pt x="1676" y="525"/>
                  <a:pt x="0" y="525"/>
                </a:cubicBezTo>
                <a:lnTo>
                  <a:pt x="0" y="0"/>
                </a:lnTo>
                <a:close/>
              </a:path>
            </a:pathLst>
          </a:custGeom>
          <a:solidFill>
            <a:srgbClr val="FE7600"/>
          </a:solidFill>
          <a:ln w="0">
            <a:solidFill>
              <a:schemeClr val="accent3"/>
            </a:solidFill>
            <a:prstDash val="solid"/>
            <a:round/>
            <a:headEnd/>
            <a:tailEnd/>
          </a:ln>
          <a:effectLst>
            <a:outerShdw blurRad="50800" dist="38100" dir="2700000" algn="tl" rotWithShape="0">
              <a:prstClr val="black">
                <a:alpha val="40000"/>
              </a:prstClr>
            </a:outerShdw>
          </a:effectLst>
        </p:spPr>
        <p:txBody>
          <a:bodyPr lIns="68580" tIns="34290" rIns="68580" bIns="34290"/>
          <a:lstStyle/>
          <a:p>
            <a:pPr eaLnBrk="1" fontAlgn="auto" hangingPunct="1">
              <a:spcBef>
                <a:spcPts val="0"/>
              </a:spcBef>
              <a:spcAft>
                <a:spcPts val="0"/>
              </a:spcAft>
              <a:defRPr/>
            </a:pPr>
            <a:endParaRPr lang="en-US" sz="1350">
              <a:solidFill>
                <a:prstClr val="black"/>
              </a:solidFill>
              <a:latin typeface="+mn-lt"/>
              <a:ea typeface="ＭＳ Ｐゴシック" pitchFamily="34" charset="-128"/>
            </a:endParaRPr>
          </a:p>
        </p:txBody>
      </p:sp>
      <p:cxnSp>
        <p:nvCxnSpPr>
          <p:cNvPr id="28" name="Straight Connector 27">
            <a:extLst>
              <a:ext uri="{FF2B5EF4-FFF2-40B4-BE49-F238E27FC236}">
                <a16:creationId xmlns:a16="http://schemas.microsoft.com/office/drawing/2014/main" id="{DB1D78D4-F8E9-4F9C-A86A-667AAA383299}"/>
              </a:ext>
            </a:extLst>
          </p:cNvPr>
          <p:cNvCxnSpPr>
            <a:cxnSpLocks/>
          </p:cNvCxnSpPr>
          <p:nvPr/>
        </p:nvCxnSpPr>
        <p:spPr>
          <a:xfrm>
            <a:off x="1590675" y="4611688"/>
            <a:ext cx="2119313" cy="249237"/>
          </a:xfrm>
          <a:prstGeom prst="line">
            <a:avLst/>
          </a:prstGeom>
          <a:ln w="152400">
            <a:solidFill>
              <a:schemeClr val="accent4"/>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1745DF36-CFF2-4E59-A172-A7E9E9AF1ED1}"/>
              </a:ext>
            </a:extLst>
          </p:cNvPr>
          <p:cNvSpPr/>
          <p:nvPr/>
        </p:nvSpPr>
        <p:spPr>
          <a:xfrm>
            <a:off x="3311525" y="4562475"/>
            <a:ext cx="877888" cy="658813"/>
          </a:xfrm>
          <a:prstGeom prst="ellipse">
            <a:avLst/>
          </a:prstGeom>
          <a:solidFill>
            <a:schemeClr val="accent4"/>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anchor="ctr"/>
          <a:lstStyle/>
          <a:p>
            <a:pPr algn="ctr" eaLnBrk="1" fontAlgn="auto" hangingPunct="1">
              <a:spcBef>
                <a:spcPts val="0"/>
              </a:spcBef>
              <a:spcAft>
                <a:spcPts val="0"/>
              </a:spcAft>
              <a:defRPr/>
            </a:pPr>
            <a:r>
              <a:rPr lang="en-US" sz="3200" b="1" dirty="0">
                <a:solidFill>
                  <a:prstClr val="white"/>
                </a:solidFill>
                <a:effectLst>
                  <a:outerShdw blurRad="38100" dist="38100" dir="2700000" algn="tl">
                    <a:srgbClr val="000000">
                      <a:alpha val="43137"/>
                    </a:srgbClr>
                  </a:outerShdw>
                </a:effectLst>
                <a:latin typeface="Trebuchet MS" panose="020B0603020202020204" pitchFamily="34" charset="0"/>
              </a:rPr>
              <a:t>3</a:t>
            </a:r>
          </a:p>
        </p:txBody>
      </p:sp>
      <p:cxnSp>
        <p:nvCxnSpPr>
          <p:cNvPr id="30" name="Straight Connector 29">
            <a:extLst>
              <a:ext uri="{FF2B5EF4-FFF2-40B4-BE49-F238E27FC236}">
                <a16:creationId xmlns:a16="http://schemas.microsoft.com/office/drawing/2014/main" id="{6D1999EF-4638-4B8B-AAAF-282F3CA39E2D}"/>
              </a:ext>
            </a:extLst>
          </p:cNvPr>
          <p:cNvCxnSpPr>
            <a:cxnSpLocks/>
          </p:cNvCxnSpPr>
          <p:nvPr/>
        </p:nvCxnSpPr>
        <p:spPr>
          <a:xfrm flipV="1">
            <a:off x="1352550" y="3803650"/>
            <a:ext cx="2339975" cy="354013"/>
          </a:xfrm>
          <a:prstGeom prst="line">
            <a:avLst/>
          </a:prstGeom>
          <a:ln w="152400"/>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1" name="Oval 30">
            <a:extLst>
              <a:ext uri="{FF2B5EF4-FFF2-40B4-BE49-F238E27FC236}">
                <a16:creationId xmlns:a16="http://schemas.microsoft.com/office/drawing/2014/main" id="{B99493F0-665D-42F3-A566-8CF936181350}"/>
              </a:ext>
            </a:extLst>
          </p:cNvPr>
          <p:cNvSpPr/>
          <p:nvPr/>
        </p:nvSpPr>
        <p:spPr>
          <a:xfrm>
            <a:off x="3311525" y="3475038"/>
            <a:ext cx="877888" cy="658812"/>
          </a:xfrm>
          <a:prstGeom prst="ellipse">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anchor="ctr"/>
          <a:lstStyle/>
          <a:p>
            <a:pPr algn="ctr" eaLnBrk="1" fontAlgn="auto" hangingPunct="1">
              <a:spcBef>
                <a:spcPts val="0"/>
              </a:spcBef>
              <a:spcAft>
                <a:spcPts val="0"/>
              </a:spcAft>
              <a:defRPr/>
            </a:pPr>
            <a:r>
              <a:rPr lang="en-US" sz="3200" b="1" dirty="0">
                <a:solidFill>
                  <a:prstClr val="white"/>
                </a:solidFill>
                <a:effectLst>
                  <a:outerShdw blurRad="38100" dist="38100" dir="2700000" algn="tl">
                    <a:srgbClr val="000000">
                      <a:alpha val="43137"/>
                    </a:srgbClr>
                  </a:outerShdw>
                </a:effectLst>
                <a:latin typeface="Trebuchet MS" panose="020B0603020202020204" pitchFamily="34" charset="0"/>
              </a:rPr>
              <a:t>2</a:t>
            </a:r>
          </a:p>
        </p:txBody>
      </p:sp>
      <p:cxnSp>
        <p:nvCxnSpPr>
          <p:cNvPr id="32" name="Straight Connector 31">
            <a:extLst>
              <a:ext uri="{FF2B5EF4-FFF2-40B4-BE49-F238E27FC236}">
                <a16:creationId xmlns:a16="http://schemas.microsoft.com/office/drawing/2014/main" id="{AC38D3A6-5FB4-49D7-8940-F75A68DCD23B}"/>
              </a:ext>
            </a:extLst>
          </p:cNvPr>
          <p:cNvCxnSpPr>
            <a:cxnSpLocks/>
          </p:cNvCxnSpPr>
          <p:nvPr/>
        </p:nvCxnSpPr>
        <p:spPr>
          <a:xfrm flipV="1">
            <a:off x="798513" y="2927350"/>
            <a:ext cx="2327275" cy="979488"/>
          </a:xfrm>
          <a:prstGeom prst="line">
            <a:avLst/>
          </a:prstGeom>
          <a:ln w="152400">
            <a:solidFill>
              <a:schemeClr val="tx2"/>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8964FB2C-DFB3-4EBB-A6BB-9AB5CAA55DF9}"/>
              </a:ext>
            </a:extLst>
          </p:cNvPr>
          <p:cNvSpPr/>
          <p:nvPr/>
        </p:nvSpPr>
        <p:spPr>
          <a:xfrm>
            <a:off x="2727325" y="2566988"/>
            <a:ext cx="877888" cy="658812"/>
          </a:xfrm>
          <a:prstGeom prst="ellipse">
            <a:avLst/>
          </a:prstGeom>
          <a:solidFill>
            <a:schemeClr val="tx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34290" rIns="0" bIns="34290" anchor="ctr"/>
          <a:lstStyle/>
          <a:p>
            <a:pPr algn="ctr" eaLnBrk="1" fontAlgn="auto" hangingPunct="1">
              <a:spcBef>
                <a:spcPts val="0"/>
              </a:spcBef>
              <a:spcAft>
                <a:spcPts val="0"/>
              </a:spcAft>
              <a:defRPr/>
            </a:pPr>
            <a:r>
              <a:rPr lang="en-US" sz="3200" b="1" dirty="0">
                <a:solidFill>
                  <a:prstClr val="white"/>
                </a:solidFill>
                <a:effectLst>
                  <a:outerShdw blurRad="38100" dist="38100" dir="2700000" algn="tl">
                    <a:srgbClr val="000000">
                      <a:alpha val="43137"/>
                    </a:srgbClr>
                  </a:outerShdw>
                </a:effectLst>
                <a:latin typeface="Trebuchet MS" panose="020B0603020202020204" pitchFamily="34" charset="0"/>
              </a:rPr>
              <a:t>1</a:t>
            </a:r>
          </a:p>
        </p:txBody>
      </p:sp>
      <p:sp>
        <p:nvSpPr>
          <p:cNvPr id="34" name="Freeform 5">
            <a:extLst>
              <a:ext uri="{FF2B5EF4-FFF2-40B4-BE49-F238E27FC236}">
                <a16:creationId xmlns:a16="http://schemas.microsoft.com/office/drawing/2014/main" id="{EF86500E-74C0-41F2-B8C3-10A23FA062AF}"/>
              </a:ext>
            </a:extLst>
          </p:cNvPr>
          <p:cNvSpPr>
            <a:spLocks/>
          </p:cNvSpPr>
          <p:nvPr/>
        </p:nvSpPr>
        <p:spPr bwMode="auto">
          <a:xfrm>
            <a:off x="-38100" y="3390900"/>
            <a:ext cx="1287463" cy="1931988"/>
          </a:xfrm>
          <a:custGeom>
            <a:avLst/>
            <a:gdLst>
              <a:gd name="T0" fmla="*/ 0 w 1985"/>
              <a:gd name="T1" fmla="*/ 0 h 3968"/>
              <a:gd name="T2" fmla="*/ 1985 w 1985"/>
              <a:gd name="T3" fmla="*/ 1984 h 3968"/>
              <a:gd name="T4" fmla="*/ 0 w 1985"/>
              <a:gd name="T5" fmla="*/ 3968 h 3968"/>
              <a:gd name="T6" fmla="*/ 0 w 1985"/>
              <a:gd name="T7" fmla="*/ 3443 h 3968"/>
              <a:gd name="T8" fmla="*/ 1460 w 1985"/>
              <a:gd name="T9" fmla="*/ 1984 h 3968"/>
              <a:gd name="T10" fmla="*/ 0 w 1985"/>
              <a:gd name="T11" fmla="*/ 525 h 3968"/>
              <a:gd name="T12" fmla="*/ 0 w 1985"/>
              <a:gd name="T13" fmla="*/ 0 h 3968"/>
            </a:gdLst>
            <a:ahLst/>
            <a:cxnLst>
              <a:cxn ang="0">
                <a:pos x="T0" y="T1"/>
              </a:cxn>
              <a:cxn ang="0">
                <a:pos x="T2" y="T3"/>
              </a:cxn>
              <a:cxn ang="0">
                <a:pos x="T4" y="T5"/>
              </a:cxn>
              <a:cxn ang="0">
                <a:pos x="T6" y="T7"/>
              </a:cxn>
              <a:cxn ang="0">
                <a:pos x="T8" y="T9"/>
              </a:cxn>
              <a:cxn ang="0">
                <a:pos x="T10" y="T11"/>
              </a:cxn>
              <a:cxn ang="0">
                <a:pos x="T12" y="T13"/>
              </a:cxn>
            </a:cxnLst>
            <a:rect l="0" t="0" r="r" b="b"/>
            <a:pathLst>
              <a:path w="1985" h="3968">
                <a:moveTo>
                  <a:pt x="0" y="0"/>
                </a:moveTo>
                <a:cubicBezTo>
                  <a:pt x="1096" y="0"/>
                  <a:pt x="1985" y="888"/>
                  <a:pt x="1985" y="1984"/>
                </a:cubicBezTo>
                <a:cubicBezTo>
                  <a:pt x="1985" y="3080"/>
                  <a:pt x="1096" y="3968"/>
                  <a:pt x="0" y="3968"/>
                </a:cubicBezTo>
                <a:lnTo>
                  <a:pt x="0" y="3443"/>
                </a:lnTo>
                <a:cubicBezTo>
                  <a:pt x="806" y="3443"/>
                  <a:pt x="1460" y="2790"/>
                  <a:pt x="1460" y="1984"/>
                </a:cubicBezTo>
                <a:cubicBezTo>
                  <a:pt x="1460" y="1178"/>
                  <a:pt x="806" y="525"/>
                  <a:pt x="0" y="525"/>
                </a:cubicBezTo>
                <a:lnTo>
                  <a:pt x="0" y="0"/>
                </a:lnTo>
                <a:close/>
              </a:path>
            </a:pathLst>
          </a:custGeom>
          <a:solidFill>
            <a:srgbClr val="013D4D"/>
          </a:solidFill>
          <a:ln w="0">
            <a:noFill/>
            <a:prstDash val="solid"/>
            <a:round/>
            <a:headEnd/>
            <a:tailEnd/>
          </a:ln>
          <a:effectLst>
            <a:outerShdw blurRad="50800" dist="38100" dir="2700000" algn="tl" rotWithShape="0">
              <a:prstClr val="black">
                <a:alpha val="40000"/>
              </a:prstClr>
            </a:outerShdw>
          </a:effectLst>
        </p:spPr>
        <p:txBody>
          <a:bodyPr lIns="68580" tIns="34290" rIns="68580" bIns="34290"/>
          <a:lstStyle/>
          <a:p>
            <a:pPr eaLnBrk="1" fontAlgn="auto" hangingPunct="1">
              <a:spcBef>
                <a:spcPts val="0"/>
              </a:spcBef>
              <a:spcAft>
                <a:spcPts val="0"/>
              </a:spcAft>
              <a:defRPr/>
            </a:pPr>
            <a:endParaRPr lang="en-US" sz="1350">
              <a:solidFill>
                <a:prstClr val="black"/>
              </a:solidFill>
              <a:latin typeface="+mn-lt"/>
              <a:ea typeface="ＭＳ Ｐゴシック" pitchFamily="34" charset="-128"/>
            </a:endParaRPr>
          </a:p>
        </p:txBody>
      </p:sp>
      <p:sp>
        <p:nvSpPr>
          <p:cNvPr id="35" name="Freeform 255">
            <a:extLst>
              <a:ext uri="{FF2B5EF4-FFF2-40B4-BE49-F238E27FC236}">
                <a16:creationId xmlns:a16="http://schemas.microsoft.com/office/drawing/2014/main" id="{380A54CB-D1C9-482B-8121-CECADC90E781}"/>
              </a:ext>
            </a:extLst>
          </p:cNvPr>
          <p:cNvSpPr>
            <a:spLocks noEditPoints="1"/>
          </p:cNvSpPr>
          <p:nvPr/>
        </p:nvSpPr>
        <p:spPr bwMode="auto">
          <a:xfrm>
            <a:off x="184150" y="1166813"/>
            <a:ext cx="1800225" cy="1350962"/>
          </a:xfrm>
          <a:custGeom>
            <a:avLst/>
            <a:gdLst>
              <a:gd name="T0" fmla="*/ 2147483646 w 1389"/>
              <a:gd name="T1" fmla="*/ 2147483646 h 1390"/>
              <a:gd name="T2" fmla="*/ 2147483646 w 1389"/>
              <a:gd name="T3" fmla="*/ 2147483646 h 1390"/>
              <a:gd name="T4" fmla="*/ 2147483646 w 1389"/>
              <a:gd name="T5" fmla="*/ 2147483646 h 1390"/>
              <a:gd name="T6" fmla="*/ 2147483646 w 1389"/>
              <a:gd name="T7" fmla="*/ 2147483646 h 1390"/>
              <a:gd name="T8" fmla="*/ 2147483646 w 1389"/>
              <a:gd name="T9" fmla="*/ 2147483646 h 1390"/>
              <a:gd name="T10" fmla="*/ 2147483646 w 1389"/>
              <a:gd name="T11" fmla="*/ 2147483646 h 1390"/>
              <a:gd name="T12" fmla="*/ 2147483646 w 1389"/>
              <a:gd name="T13" fmla="*/ 2147483646 h 1390"/>
              <a:gd name="T14" fmla="*/ 2147483646 w 1389"/>
              <a:gd name="T15" fmla="*/ 2147483646 h 1390"/>
              <a:gd name="T16" fmla="*/ 2147483646 w 1389"/>
              <a:gd name="T17" fmla="*/ 2147483646 h 1390"/>
              <a:gd name="T18" fmla="*/ 2147483646 w 1389"/>
              <a:gd name="T19" fmla="*/ 2147483646 h 1390"/>
              <a:gd name="T20" fmla="*/ 2147483646 w 1389"/>
              <a:gd name="T21" fmla="*/ 2147483646 h 1390"/>
              <a:gd name="T22" fmla="*/ 2147483646 w 1389"/>
              <a:gd name="T23" fmla="*/ 2147483646 h 1390"/>
              <a:gd name="T24" fmla="*/ 2147483646 w 1389"/>
              <a:gd name="T25" fmla="*/ 2147483646 h 1390"/>
              <a:gd name="T26" fmla="*/ 2147483646 w 1389"/>
              <a:gd name="T27" fmla="*/ 2147483646 h 1390"/>
              <a:gd name="T28" fmla="*/ 2147483646 w 1389"/>
              <a:gd name="T29" fmla="*/ 2147483646 h 1390"/>
              <a:gd name="T30" fmla="*/ 2147483646 w 1389"/>
              <a:gd name="T31" fmla="*/ 2147483646 h 1390"/>
              <a:gd name="T32" fmla="*/ 2147483646 w 1389"/>
              <a:gd name="T33" fmla="*/ 2147483646 h 1390"/>
              <a:gd name="T34" fmla="*/ 2147483646 w 1389"/>
              <a:gd name="T35" fmla="*/ 2147483646 h 1390"/>
              <a:gd name="T36" fmla="*/ 2147483646 w 1389"/>
              <a:gd name="T37" fmla="*/ 2147483646 h 1390"/>
              <a:gd name="T38" fmla="*/ 2147483646 w 1389"/>
              <a:gd name="T39" fmla="*/ 2147483646 h 1390"/>
              <a:gd name="T40" fmla="*/ 2147483646 w 1389"/>
              <a:gd name="T41" fmla="*/ 2147483646 h 1390"/>
              <a:gd name="T42" fmla="*/ 2147483646 w 1389"/>
              <a:gd name="T43" fmla="*/ 2147483646 h 1390"/>
              <a:gd name="T44" fmla="*/ 2147483646 w 1389"/>
              <a:gd name="T45" fmla="*/ 2147483646 h 1390"/>
              <a:gd name="T46" fmla="*/ 2147483646 w 1389"/>
              <a:gd name="T47" fmla="*/ 2147483646 h 1390"/>
              <a:gd name="T48" fmla="*/ 2147483646 w 1389"/>
              <a:gd name="T49" fmla="*/ 0 h 1390"/>
              <a:gd name="T50" fmla="*/ 2147483646 w 1389"/>
              <a:gd name="T51" fmla="*/ 2147483646 h 1390"/>
              <a:gd name="T52" fmla="*/ 2147483646 w 1389"/>
              <a:gd name="T53" fmla="*/ 2147483646 h 1390"/>
              <a:gd name="T54" fmla="*/ 2147483646 w 1389"/>
              <a:gd name="T55" fmla="*/ 2147483646 h 1390"/>
              <a:gd name="T56" fmla="*/ 2147483646 w 1389"/>
              <a:gd name="T57" fmla="*/ 2147483646 h 1390"/>
              <a:gd name="T58" fmla="*/ 2147483646 w 1389"/>
              <a:gd name="T59" fmla="*/ 2147483646 h 1390"/>
              <a:gd name="T60" fmla="*/ 2147483646 w 1389"/>
              <a:gd name="T61" fmla="*/ 2147483646 h 1390"/>
              <a:gd name="T62" fmla="*/ 2147483646 w 1389"/>
              <a:gd name="T63" fmla="*/ 2147483646 h 1390"/>
              <a:gd name="T64" fmla="*/ 2147483646 w 1389"/>
              <a:gd name="T65" fmla="*/ 2147483646 h 1390"/>
              <a:gd name="T66" fmla="*/ 2147483646 w 1389"/>
              <a:gd name="T67" fmla="*/ 2147483646 h 1390"/>
              <a:gd name="T68" fmla="*/ 2147483646 w 1389"/>
              <a:gd name="T69" fmla="*/ 2147483646 h 1390"/>
              <a:gd name="T70" fmla="*/ 2147483646 w 1389"/>
              <a:gd name="T71" fmla="*/ 2147483646 h 1390"/>
              <a:gd name="T72" fmla="*/ 2147483646 w 1389"/>
              <a:gd name="T73" fmla="*/ 2147483646 h 1390"/>
              <a:gd name="T74" fmla="*/ 2147483646 w 1389"/>
              <a:gd name="T75" fmla="*/ 2147483646 h 1390"/>
              <a:gd name="T76" fmla="*/ 2147483646 w 1389"/>
              <a:gd name="T77" fmla="*/ 2147483646 h 1390"/>
              <a:gd name="T78" fmla="*/ 2147483646 w 1389"/>
              <a:gd name="T79" fmla="*/ 2147483646 h 1390"/>
              <a:gd name="T80" fmla="*/ 2147483646 w 1389"/>
              <a:gd name="T81" fmla="*/ 2147483646 h 1390"/>
              <a:gd name="T82" fmla="*/ 2147483646 w 1389"/>
              <a:gd name="T83" fmla="*/ 2147483646 h 1390"/>
              <a:gd name="T84" fmla="*/ 2147483646 w 1389"/>
              <a:gd name="T85" fmla="*/ 2147483646 h 1390"/>
              <a:gd name="T86" fmla="*/ 2147483646 w 1389"/>
              <a:gd name="T87" fmla="*/ 2147483646 h 1390"/>
              <a:gd name="T88" fmla="*/ 2147483646 w 1389"/>
              <a:gd name="T89" fmla="*/ 2147483646 h 1390"/>
              <a:gd name="T90" fmla="*/ 2147483646 w 1389"/>
              <a:gd name="T91" fmla="*/ 2147483646 h 1390"/>
              <a:gd name="T92" fmla="*/ 2147483646 w 1389"/>
              <a:gd name="T93" fmla="*/ 2147483646 h 1390"/>
              <a:gd name="T94" fmla="*/ 2147483646 w 1389"/>
              <a:gd name="T95" fmla="*/ 2147483646 h 1390"/>
              <a:gd name="T96" fmla="*/ 2147483646 w 1389"/>
              <a:gd name="T97" fmla="*/ 2147483646 h 1390"/>
              <a:gd name="T98" fmla="*/ 2147483646 w 1389"/>
              <a:gd name="T99" fmla="*/ 2147483646 h 1390"/>
              <a:gd name="T100" fmla="*/ 2147483646 w 1389"/>
              <a:gd name="T101" fmla="*/ 0 h 139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389" h="1390">
                <a:moveTo>
                  <a:pt x="695" y="88"/>
                </a:moveTo>
                <a:lnTo>
                  <a:pt x="612" y="93"/>
                </a:lnTo>
                <a:lnTo>
                  <a:pt x="533" y="109"/>
                </a:lnTo>
                <a:lnTo>
                  <a:pt x="459" y="135"/>
                </a:lnTo>
                <a:lnTo>
                  <a:pt x="389" y="170"/>
                </a:lnTo>
                <a:lnTo>
                  <a:pt x="324" y="214"/>
                </a:lnTo>
                <a:lnTo>
                  <a:pt x="265" y="265"/>
                </a:lnTo>
                <a:lnTo>
                  <a:pt x="213" y="324"/>
                </a:lnTo>
                <a:lnTo>
                  <a:pt x="171" y="387"/>
                </a:lnTo>
                <a:lnTo>
                  <a:pt x="135" y="458"/>
                </a:lnTo>
                <a:lnTo>
                  <a:pt x="109" y="534"/>
                </a:lnTo>
                <a:lnTo>
                  <a:pt x="93" y="612"/>
                </a:lnTo>
                <a:lnTo>
                  <a:pt x="88" y="694"/>
                </a:lnTo>
                <a:lnTo>
                  <a:pt x="93" y="778"/>
                </a:lnTo>
                <a:lnTo>
                  <a:pt x="109" y="856"/>
                </a:lnTo>
                <a:lnTo>
                  <a:pt x="135" y="930"/>
                </a:lnTo>
                <a:lnTo>
                  <a:pt x="171" y="1001"/>
                </a:lnTo>
                <a:lnTo>
                  <a:pt x="213" y="1066"/>
                </a:lnTo>
                <a:lnTo>
                  <a:pt x="265" y="1125"/>
                </a:lnTo>
                <a:lnTo>
                  <a:pt x="324" y="1176"/>
                </a:lnTo>
                <a:lnTo>
                  <a:pt x="389" y="1218"/>
                </a:lnTo>
                <a:lnTo>
                  <a:pt x="459" y="1255"/>
                </a:lnTo>
                <a:lnTo>
                  <a:pt x="533" y="1281"/>
                </a:lnTo>
                <a:lnTo>
                  <a:pt x="612" y="1297"/>
                </a:lnTo>
                <a:lnTo>
                  <a:pt x="695" y="1302"/>
                </a:lnTo>
                <a:lnTo>
                  <a:pt x="777" y="1297"/>
                </a:lnTo>
                <a:lnTo>
                  <a:pt x="855" y="1281"/>
                </a:lnTo>
                <a:lnTo>
                  <a:pt x="932" y="1255"/>
                </a:lnTo>
                <a:lnTo>
                  <a:pt x="1002" y="1218"/>
                </a:lnTo>
                <a:lnTo>
                  <a:pt x="1065" y="1176"/>
                </a:lnTo>
                <a:lnTo>
                  <a:pt x="1124" y="1125"/>
                </a:lnTo>
                <a:lnTo>
                  <a:pt x="1176" y="1066"/>
                </a:lnTo>
                <a:lnTo>
                  <a:pt x="1219" y="1001"/>
                </a:lnTo>
                <a:lnTo>
                  <a:pt x="1254" y="930"/>
                </a:lnTo>
                <a:lnTo>
                  <a:pt x="1280" y="856"/>
                </a:lnTo>
                <a:lnTo>
                  <a:pt x="1296" y="778"/>
                </a:lnTo>
                <a:lnTo>
                  <a:pt x="1301" y="694"/>
                </a:lnTo>
                <a:lnTo>
                  <a:pt x="1296" y="612"/>
                </a:lnTo>
                <a:lnTo>
                  <a:pt x="1280" y="534"/>
                </a:lnTo>
                <a:lnTo>
                  <a:pt x="1254" y="458"/>
                </a:lnTo>
                <a:lnTo>
                  <a:pt x="1219" y="387"/>
                </a:lnTo>
                <a:lnTo>
                  <a:pt x="1176" y="324"/>
                </a:lnTo>
                <a:lnTo>
                  <a:pt x="1124" y="265"/>
                </a:lnTo>
                <a:lnTo>
                  <a:pt x="1065" y="214"/>
                </a:lnTo>
                <a:lnTo>
                  <a:pt x="1002" y="170"/>
                </a:lnTo>
                <a:lnTo>
                  <a:pt x="932" y="135"/>
                </a:lnTo>
                <a:lnTo>
                  <a:pt x="855" y="109"/>
                </a:lnTo>
                <a:lnTo>
                  <a:pt x="777" y="93"/>
                </a:lnTo>
                <a:lnTo>
                  <a:pt x="695" y="88"/>
                </a:lnTo>
                <a:close/>
                <a:moveTo>
                  <a:pt x="695" y="0"/>
                </a:moveTo>
                <a:lnTo>
                  <a:pt x="781" y="6"/>
                </a:lnTo>
                <a:lnTo>
                  <a:pt x="865" y="21"/>
                </a:lnTo>
                <a:lnTo>
                  <a:pt x="945" y="48"/>
                </a:lnTo>
                <a:lnTo>
                  <a:pt x="1021" y="82"/>
                </a:lnTo>
                <a:lnTo>
                  <a:pt x="1092" y="124"/>
                </a:lnTo>
                <a:lnTo>
                  <a:pt x="1157" y="175"/>
                </a:lnTo>
                <a:lnTo>
                  <a:pt x="1214" y="233"/>
                </a:lnTo>
                <a:lnTo>
                  <a:pt x="1265" y="297"/>
                </a:lnTo>
                <a:lnTo>
                  <a:pt x="1307" y="368"/>
                </a:lnTo>
                <a:lnTo>
                  <a:pt x="1341" y="444"/>
                </a:lnTo>
                <a:lnTo>
                  <a:pt x="1368" y="524"/>
                </a:lnTo>
                <a:lnTo>
                  <a:pt x="1383" y="608"/>
                </a:lnTo>
                <a:lnTo>
                  <a:pt x="1389" y="694"/>
                </a:lnTo>
                <a:lnTo>
                  <a:pt x="1383" y="782"/>
                </a:lnTo>
                <a:lnTo>
                  <a:pt x="1368" y="866"/>
                </a:lnTo>
                <a:lnTo>
                  <a:pt x="1341" y="946"/>
                </a:lnTo>
                <a:lnTo>
                  <a:pt x="1307" y="1022"/>
                </a:lnTo>
                <a:lnTo>
                  <a:pt x="1265" y="1091"/>
                </a:lnTo>
                <a:lnTo>
                  <a:pt x="1214" y="1155"/>
                </a:lnTo>
                <a:lnTo>
                  <a:pt x="1157" y="1215"/>
                </a:lnTo>
                <a:lnTo>
                  <a:pt x="1092" y="1264"/>
                </a:lnTo>
                <a:lnTo>
                  <a:pt x="1021" y="1308"/>
                </a:lnTo>
                <a:lnTo>
                  <a:pt x="945" y="1342"/>
                </a:lnTo>
                <a:lnTo>
                  <a:pt x="865" y="1367"/>
                </a:lnTo>
                <a:lnTo>
                  <a:pt x="781" y="1384"/>
                </a:lnTo>
                <a:lnTo>
                  <a:pt x="695" y="1390"/>
                </a:lnTo>
                <a:lnTo>
                  <a:pt x="608" y="1384"/>
                </a:lnTo>
                <a:lnTo>
                  <a:pt x="524" y="1367"/>
                </a:lnTo>
                <a:lnTo>
                  <a:pt x="444" y="1342"/>
                </a:lnTo>
                <a:lnTo>
                  <a:pt x="368" y="1308"/>
                </a:lnTo>
                <a:lnTo>
                  <a:pt x="299" y="1264"/>
                </a:lnTo>
                <a:lnTo>
                  <a:pt x="234" y="1215"/>
                </a:lnTo>
                <a:lnTo>
                  <a:pt x="175" y="1155"/>
                </a:lnTo>
                <a:lnTo>
                  <a:pt x="126" y="1091"/>
                </a:lnTo>
                <a:lnTo>
                  <a:pt x="82" y="1022"/>
                </a:lnTo>
                <a:lnTo>
                  <a:pt x="48" y="946"/>
                </a:lnTo>
                <a:lnTo>
                  <a:pt x="23" y="866"/>
                </a:lnTo>
                <a:lnTo>
                  <a:pt x="6" y="782"/>
                </a:lnTo>
                <a:lnTo>
                  <a:pt x="0" y="694"/>
                </a:lnTo>
                <a:lnTo>
                  <a:pt x="6" y="608"/>
                </a:lnTo>
                <a:lnTo>
                  <a:pt x="23" y="524"/>
                </a:lnTo>
                <a:lnTo>
                  <a:pt x="48" y="444"/>
                </a:lnTo>
                <a:lnTo>
                  <a:pt x="82" y="368"/>
                </a:lnTo>
                <a:lnTo>
                  <a:pt x="126" y="297"/>
                </a:lnTo>
                <a:lnTo>
                  <a:pt x="175" y="233"/>
                </a:lnTo>
                <a:lnTo>
                  <a:pt x="234" y="175"/>
                </a:lnTo>
                <a:lnTo>
                  <a:pt x="299" y="124"/>
                </a:lnTo>
                <a:lnTo>
                  <a:pt x="368" y="82"/>
                </a:lnTo>
                <a:lnTo>
                  <a:pt x="444" y="48"/>
                </a:lnTo>
                <a:lnTo>
                  <a:pt x="524" y="21"/>
                </a:lnTo>
                <a:lnTo>
                  <a:pt x="608" y="6"/>
                </a:lnTo>
                <a:lnTo>
                  <a:pt x="695" y="0"/>
                </a:lnTo>
                <a:close/>
              </a:path>
            </a:pathLst>
          </a:custGeom>
          <a:solidFill>
            <a:srgbClr val="4C4B49"/>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MY"/>
          </a:p>
        </p:txBody>
      </p:sp>
      <p:sp>
        <p:nvSpPr>
          <p:cNvPr id="36" name="Freeform 254">
            <a:extLst>
              <a:ext uri="{FF2B5EF4-FFF2-40B4-BE49-F238E27FC236}">
                <a16:creationId xmlns:a16="http://schemas.microsoft.com/office/drawing/2014/main" id="{AA3A7866-8BBF-48C9-84A8-19CEB0E00BCE}"/>
              </a:ext>
            </a:extLst>
          </p:cNvPr>
          <p:cNvSpPr>
            <a:spLocks/>
          </p:cNvSpPr>
          <p:nvPr/>
        </p:nvSpPr>
        <p:spPr bwMode="auto">
          <a:xfrm>
            <a:off x="407988" y="1336675"/>
            <a:ext cx="1352550" cy="862013"/>
          </a:xfrm>
          <a:custGeom>
            <a:avLst/>
            <a:gdLst>
              <a:gd name="T0" fmla="*/ 522 w 1043"/>
              <a:gd name="T1" fmla="*/ 0 h 888"/>
              <a:gd name="T2" fmla="*/ 599 w 1043"/>
              <a:gd name="T3" fmla="*/ 5 h 888"/>
              <a:gd name="T4" fmla="*/ 673 w 1043"/>
              <a:gd name="T5" fmla="*/ 20 h 888"/>
              <a:gd name="T6" fmla="*/ 742 w 1043"/>
              <a:gd name="T7" fmla="*/ 47 h 888"/>
              <a:gd name="T8" fmla="*/ 806 w 1043"/>
              <a:gd name="T9" fmla="*/ 83 h 888"/>
              <a:gd name="T10" fmla="*/ 863 w 1043"/>
              <a:gd name="T11" fmla="*/ 127 h 888"/>
              <a:gd name="T12" fmla="*/ 915 w 1043"/>
              <a:gd name="T13" fmla="*/ 179 h 888"/>
              <a:gd name="T14" fmla="*/ 959 w 1043"/>
              <a:gd name="T15" fmla="*/ 236 h 888"/>
              <a:gd name="T16" fmla="*/ 995 w 1043"/>
              <a:gd name="T17" fmla="*/ 301 h 888"/>
              <a:gd name="T18" fmla="*/ 1022 w 1043"/>
              <a:gd name="T19" fmla="*/ 369 h 888"/>
              <a:gd name="T20" fmla="*/ 1037 w 1043"/>
              <a:gd name="T21" fmla="*/ 444 h 888"/>
              <a:gd name="T22" fmla="*/ 1043 w 1043"/>
              <a:gd name="T23" fmla="*/ 520 h 888"/>
              <a:gd name="T24" fmla="*/ 1039 w 1043"/>
              <a:gd name="T25" fmla="*/ 591 h 888"/>
              <a:gd name="T26" fmla="*/ 1025 w 1043"/>
              <a:gd name="T27" fmla="*/ 657 h 888"/>
              <a:gd name="T28" fmla="*/ 1003 w 1043"/>
              <a:gd name="T29" fmla="*/ 722 h 888"/>
              <a:gd name="T30" fmla="*/ 974 w 1043"/>
              <a:gd name="T31" fmla="*/ 781 h 888"/>
              <a:gd name="T32" fmla="*/ 936 w 1043"/>
              <a:gd name="T33" fmla="*/ 837 h 888"/>
              <a:gd name="T34" fmla="*/ 894 w 1043"/>
              <a:gd name="T35" fmla="*/ 888 h 888"/>
              <a:gd name="T36" fmla="*/ 522 w 1043"/>
              <a:gd name="T37" fmla="*/ 520 h 888"/>
              <a:gd name="T38" fmla="*/ 151 w 1043"/>
              <a:gd name="T39" fmla="*/ 888 h 888"/>
              <a:gd name="T40" fmla="*/ 107 w 1043"/>
              <a:gd name="T41" fmla="*/ 838 h 888"/>
              <a:gd name="T42" fmla="*/ 71 w 1043"/>
              <a:gd name="T43" fmla="*/ 783 h 888"/>
              <a:gd name="T44" fmla="*/ 40 w 1043"/>
              <a:gd name="T45" fmla="*/ 722 h 888"/>
              <a:gd name="T46" fmla="*/ 19 w 1043"/>
              <a:gd name="T47" fmla="*/ 659 h 888"/>
              <a:gd name="T48" fmla="*/ 4 w 1043"/>
              <a:gd name="T49" fmla="*/ 591 h 888"/>
              <a:gd name="T50" fmla="*/ 0 w 1043"/>
              <a:gd name="T51" fmla="*/ 520 h 888"/>
              <a:gd name="T52" fmla="*/ 6 w 1043"/>
              <a:gd name="T53" fmla="*/ 444 h 888"/>
              <a:gd name="T54" fmla="*/ 21 w 1043"/>
              <a:gd name="T55" fmla="*/ 369 h 888"/>
              <a:gd name="T56" fmla="*/ 48 w 1043"/>
              <a:gd name="T57" fmla="*/ 301 h 888"/>
              <a:gd name="T58" fmla="*/ 84 w 1043"/>
              <a:gd name="T59" fmla="*/ 236 h 888"/>
              <a:gd name="T60" fmla="*/ 128 w 1043"/>
              <a:gd name="T61" fmla="*/ 179 h 888"/>
              <a:gd name="T62" fmla="*/ 179 w 1043"/>
              <a:gd name="T63" fmla="*/ 127 h 888"/>
              <a:gd name="T64" fmla="*/ 239 w 1043"/>
              <a:gd name="T65" fmla="*/ 83 h 888"/>
              <a:gd name="T66" fmla="*/ 301 w 1043"/>
              <a:gd name="T67" fmla="*/ 47 h 888"/>
              <a:gd name="T68" fmla="*/ 372 w 1043"/>
              <a:gd name="T69" fmla="*/ 20 h 888"/>
              <a:gd name="T70" fmla="*/ 444 w 1043"/>
              <a:gd name="T71" fmla="*/ 5 h 888"/>
              <a:gd name="T72" fmla="*/ 522 w 1043"/>
              <a:gd name="T73" fmla="*/ 0 h 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43" h="888">
                <a:moveTo>
                  <a:pt x="522" y="0"/>
                </a:moveTo>
                <a:lnTo>
                  <a:pt x="599" y="5"/>
                </a:lnTo>
                <a:lnTo>
                  <a:pt x="673" y="20"/>
                </a:lnTo>
                <a:lnTo>
                  <a:pt x="742" y="47"/>
                </a:lnTo>
                <a:lnTo>
                  <a:pt x="806" y="83"/>
                </a:lnTo>
                <a:lnTo>
                  <a:pt x="863" y="127"/>
                </a:lnTo>
                <a:lnTo>
                  <a:pt x="915" y="179"/>
                </a:lnTo>
                <a:lnTo>
                  <a:pt x="959" y="236"/>
                </a:lnTo>
                <a:lnTo>
                  <a:pt x="995" y="301"/>
                </a:lnTo>
                <a:lnTo>
                  <a:pt x="1022" y="369"/>
                </a:lnTo>
                <a:lnTo>
                  <a:pt x="1037" y="444"/>
                </a:lnTo>
                <a:lnTo>
                  <a:pt x="1043" y="520"/>
                </a:lnTo>
                <a:lnTo>
                  <a:pt x="1039" y="591"/>
                </a:lnTo>
                <a:lnTo>
                  <a:pt x="1025" y="657"/>
                </a:lnTo>
                <a:lnTo>
                  <a:pt x="1003" y="722"/>
                </a:lnTo>
                <a:lnTo>
                  <a:pt x="974" y="781"/>
                </a:lnTo>
                <a:lnTo>
                  <a:pt x="936" y="837"/>
                </a:lnTo>
                <a:lnTo>
                  <a:pt x="894" y="888"/>
                </a:lnTo>
                <a:lnTo>
                  <a:pt x="522" y="520"/>
                </a:lnTo>
                <a:lnTo>
                  <a:pt x="151" y="888"/>
                </a:lnTo>
                <a:lnTo>
                  <a:pt x="107" y="838"/>
                </a:lnTo>
                <a:lnTo>
                  <a:pt x="71" y="783"/>
                </a:lnTo>
                <a:lnTo>
                  <a:pt x="40" y="722"/>
                </a:lnTo>
                <a:lnTo>
                  <a:pt x="19" y="659"/>
                </a:lnTo>
                <a:lnTo>
                  <a:pt x="4" y="591"/>
                </a:lnTo>
                <a:lnTo>
                  <a:pt x="0" y="520"/>
                </a:lnTo>
                <a:lnTo>
                  <a:pt x="6" y="444"/>
                </a:lnTo>
                <a:lnTo>
                  <a:pt x="21" y="369"/>
                </a:lnTo>
                <a:lnTo>
                  <a:pt x="48" y="301"/>
                </a:lnTo>
                <a:lnTo>
                  <a:pt x="84" y="236"/>
                </a:lnTo>
                <a:lnTo>
                  <a:pt x="128" y="179"/>
                </a:lnTo>
                <a:lnTo>
                  <a:pt x="179" y="127"/>
                </a:lnTo>
                <a:lnTo>
                  <a:pt x="239" y="83"/>
                </a:lnTo>
                <a:lnTo>
                  <a:pt x="301" y="47"/>
                </a:lnTo>
                <a:lnTo>
                  <a:pt x="372" y="20"/>
                </a:lnTo>
                <a:lnTo>
                  <a:pt x="444" y="5"/>
                </a:lnTo>
                <a:lnTo>
                  <a:pt x="522" y="0"/>
                </a:lnTo>
                <a:close/>
              </a:path>
            </a:pathLst>
          </a:custGeom>
          <a:solidFill>
            <a:srgbClr val="CBCAC5"/>
          </a:solidFill>
          <a:ln w="0">
            <a:noFill/>
            <a:prstDash val="solid"/>
            <a:round/>
            <a:headEnd/>
            <a:tailEnd/>
          </a:ln>
        </p:spPr>
        <p:txBody>
          <a:bodyPr/>
          <a:lstStyle/>
          <a:p>
            <a:pPr algn="ctr" defTabSz="457200" eaLnBrk="1" hangingPunct="1">
              <a:defRPr/>
            </a:pPr>
            <a:r>
              <a:rPr lang="en-US" sz="5400" b="1" dirty="0">
                <a:solidFill>
                  <a:srgbClr val="FF0000"/>
                </a:solidFill>
                <a:effectLst>
                  <a:outerShdw blurRad="38100" dist="38100" dir="2700000" algn="tl">
                    <a:srgbClr val="000000">
                      <a:alpha val="43137"/>
                    </a:srgbClr>
                  </a:outerShdw>
                </a:effectLst>
                <a:latin typeface="Albertus MT Lt" pitchFamily="2" charset="0"/>
                <a:ea typeface="ＭＳ Ｐゴシック" pitchFamily="34" charset="-128"/>
              </a:rPr>
              <a:t>3</a:t>
            </a:r>
          </a:p>
        </p:txBody>
      </p:sp>
      <p:sp>
        <p:nvSpPr>
          <p:cNvPr id="37" name="Rectangle 266">
            <a:extLst>
              <a:ext uri="{FF2B5EF4-FFF2-40B4-BE49-F238E27FC236}">
                <a16:creationId xmlns:a16="http://schemas.microsoft.com/office/drawing/2014/main" id="{EA220741-02F7-4E9E-9014-C6BFF39A2E4B}"/>
              </a:ext>
            </a:extLst>
          </p:cNvPr>
          <p:cNvSpPr>
            <a:spLocks noChangeArrowheads="1"/>
          </p:cNvSpPr>
          <p:nvPr/>
        </p:nvSpPr>
        <p:spPr bwMode="auto">
          <a:xfrm>
            <a:off x="882725" y="2165942"/>
            <a:ext cx="403074" cy="106911"/>
          </a:xfrm>
          <a:prstGeom prst="rect">
            <a:avLst/>
          </a:prstGeom>
          <a:solidFill>
            <a:srgbClr val="4C4B49"/>
          </a:solidFill>
          <a:ln>
            <a:noFill/>
          </a:ln>
          <a:extLst>
            <a:ext uri="{91240B29-F687-4F45-9708-019B960494DF}">
              <a14:hiddenLine xmlns:a14="http://schemas.microsoft.com/office/drawing/2010/main" w="0">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n-US" sz="1800">
              <a:solidFill>
                <a:srgbClr val="000000"/>
              </a:solidFill>
            </a:endParaRPr>
          </a:p>
        </p:txBody>
      </p:sp>
      <p:grpSp>
        <p:nvGrpSpPr>
          <p:cNvPr id="38" name="Group 37">
            <a:extLst>
              <a:ext uri="{FF2B5EF4-FFF2-40B4-BE49-F238E27FC236}">
                <a16:creationId xmlns:a16="http://schemas.microsoft.com/office/drawing/2014/main" id="{5D874546-3875-4F15-B999-4426A65E8230}"/>
              </a:ext>
            </a:extLst>
          </p:cNvPr>
          <p:cNvGrpSpPr/>
          <p:nvPr/>
        </p:nvGrpSpPr>
        <p:grpSpPr>
          <a:xfrm>
            <a:off x="132560" y="6319687"/>
            <a:ext cx="1873309" cy="300113"/>
            <a:chOff x="100503" y="6255392"/>
            <a:chExt cx="2540647" cy="451653"/>
          </a:xfrm>
        </p:grpSpPr>
        <p:pic>
          <p:nvPicPr>
            <p:cNvPr id="39" name="Picture 2" descr="Image result for uitm dihatiku transparent">
              <a:extLst>
                <a:ext uri="{FF2B5EF4-FFF2-40B4-BE49-F238E27FC236}">
                  <a16:creationId xmlns:a16="http://schemas.microsoft.com/office/drawing/2014/main" id="{1DA64A2E-EE81-404D-BFB4-B9A91D41705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3DE09767-5DFF-4C3D-8DC5-7AA0A4C6F2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41" name="Picture 40">
              <a:extLst>
                <a:ext uri="{FF2B5EF4-FFF2-40B4-BE49-F238E27FC236}">
                  <a16:creationId xmlns:a16="http://schemas.microsoft.com/office/drawing/2014/main" id="{AD7ACC49-A212-426C-8035-D886154CB7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999073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4"/>
                                        </p:tgtEl>
                                      </p:cBhvr>
                                    </p:animEffect>
                                    <p:animScale>
                                      <p:cBhvr>
                                        <p:cTn id="7" dur="250" autoRev="1" fill="hold"/>
                                        <p:tgtEl>
                                          <p:spTgt spid="14"/>
                                        </p:tgtEl>
                                      </p:cBhvr>
                                      <p:by x="105000" y="105000"/>
                                    </p:animScale>
                                  </p:childTnLst>
                                </p:cTn>
                              </p:par>
                              <p:par>
                                <p:cTn id="8" presetID="53" presetClass="entr" presetSubtype="16"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heel(1)">
                                      <p:cBhvr>
                                        <p:cTn id="17" dur="2000"/>
                                        <p:tgtEl>
                                          <p:spTgt spid="33"/>
                                        </p:tgtEl>
                                      </p:cBhvr>
                                    </p:animEffect>
                                  </p:childTnLst>
                                </p:cTn>
                              </p:par>
                              <p:par>
                                <p:cTn id="18" presetID="21" presetClass="entr" presetSubtype="1"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heel(1)">
                                      <p:cBhvr>
                                        <p:cTn id="20" dur="2000"/>
                                        <p:tgtEl>
                                          <p:spTgt spid="32"/>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heel(1)">
                                      <p:cBhvr>
                                        <p:cTn id="23" dur="2000"/>
                                        <p:tgtEl>
                                          <p:spTgt spid="21"/>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heel(1)">
                                      <p:cBhvr>
                                        <p:cTn id="26" dur="20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heel(1)">
                                      <p:cBhvr>
                                        <p:cTn id="31" dur="2000"/>
                                        <p:tgtEl>
                                          <p:spTgt spid="22"/>
                                        </p:tgtEl>
                                      </p:cBhvr>
                                    </p:animEffect>
                                  </p:childTnLst>
                                </p:cTn>
                              </p:par>
                              <p:par>
                                <p:cTn id="32" presetID="21" presetClass="entr" presetSubtype="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wheel(1)">
                                      <p:cBhvr>
                                        <p:cTn id="34" dur="2000"/>
                                        <p:tgtEl>
                                          <p:spTgt spid="19"/>
                                        </p:tgtEl>
                                      </p:cBhvr>
                                    </p:animEffect>
                                  </p:childTnLst>
                                </p:cTn>
                              </p:par>
                              <p:par>
                                <p:cTn id="35" presetID="21" presetClass="entr" presetSubtype="1"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heel(1)">
                                      <p:cBhvr>
                                        <p:cTn id="37" dur="2000"/>
                                        <p:tgtEl>
                                          <p:spTgt spid="31"/>
                                        </p:tgtEl>
                                      </p:cBhvr>
                                    </p:animEffect>
                                  </p:childTnLst>
                                </p:cTn>
                              </p:par>
                              <p:par>
                                <p:cTn id="38" presetID="21" presetClass="entr" presetSubtype="1" fill="hold" nodeType="with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heel(1)">
                                      <p:cBhvr>
                                        <p:cTn id="40" dur="200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1" presetClass="entr" presetSubtype="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heel(1)">
                                      <p:cBhvr>
                                        <p:cTn id="45" dur="2000"/>
                                        <p:tgtEl>
                                          <p:spTgt spid="23"/>
                                        </p:tgtEl>
                                      </p:cBhvr>
                                    </p:animEffect>
                                  </p:childTnLst>
                                </p:cTn>
                              </p:par>
                              <p:par>
                                <p:cTn id="46" presetID="21" presetClass="entr" presetSubtype="1"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heel(1)">
                                      <p:cBhvr>
                                        <p:cTn id="48" dur="2000"/>
                                        <p:tgtEl>
                                          <p:spTgt spid="18"/>
                                        </p:tgtEl>
                                      </p:cBhvr>
                                    </p:animEffect>
                                  </p:childTnLst>
                                </p:cTn>
                              </p:par>
                              <p:par>
                                <p:cTn id="49" presetID="21" presetClass="entr" presetSubtype="1"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heel(1)">
                                      <p:cBhvr>
                                        <p:cTn id="51" dur="2000"/>
                                        <p:tgtEl>
                                          <p:spTgt spid="29"/>
                                        </p:tgtEl>
                                      </p:cBhvr>
                                    </p:animEffect>
                                  </p:childTnLst>
                                </p:cTn>
                              </p:par>
                              <p:par>
                                <p:cTn id="52" presetID="21" presetClass="entr" presetSubtype="1"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heel(1)">
                                      <p:cBhvr>
                                        <p:cTn id="54" dur="2000"/>
                                        <p:tgtEl>
                                          <p:spTgt spid="28"/>
                                        </p:tgtEl>
                                      </p:cBhvr>
                                    </p:animEffect>
                                  </p:childTnLst>
                                </p:cTn>
                              </p:par>
                              <p:par>
                                <p:cTn id="55" presetID="21" presetClass="entr" presetSubtype="1" fill="hold" grpId="0" nodeType="with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heel(1)">
                                      <p:cBhvr>
                                        <p:cTn id="57" dur="2000"/>
                                        <p:tgtEl>
                                          <p:spTgt spid="24"/>
                                        </p:tgtEl>
                                      </p:cBhvr>
                                    </p:animEffect>
                                  </p:childTnLst>
                                </p:cTn>
                              </p:par>
                              <p:par>
                                <p:cTn id="58" presetID="21" presetClass="entr" presetSubtype="1" fill="hold" grpId="0" nodeType="with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wheel(1)">
                                      <p:cBhvr>
                                        <p:cTn id="60" dur="2000"/>
                                        <p:tgtEl>
                                          <p:spTgt spid="26"/>
                                        </p:tgtEl>
                                      </p:cBhvr>
                                    </p:animEffect>
                                  </p:childTnLst>
                                </p:cTn>
                              </p:par>
                              <p:par>
                                <p:cTn id="61" presetID="21" presetClass="entr" presetSubtype="1"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heel(1)">
                                      <p:cBhvr>
                                        <p:cTn id="63"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animBg="1"/>
      <p:bldP spid="19" grpId="0" animBg="1"/>
      <p:bldP spid="20" grpId="0" animBg="1"/>
      <p:bldP spid="21" grpId="0"/>
      <p:bldP spid="22" grpId="0"/>
      <p:bldP spid="23" grpId="0"/>
      <p:bldP spid="24" grpId="0"/>
      <p:bldP spid="26" grpId="0" animBg="1"/>
      <p:bldP spid="29" grpId="0" animBg="1"/>
      <p:bldP spid="31" grpId="0" animBg="1"/>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6800" y="1257381"/>
            <a:ext cx="10058400" cy="3566160"/>
          </a:xfrm>
        </p:spPr>
        <p:txBody>
          <a:bodyPr>
            <a:normAutofit/>
          </a:bodyPr>
          <a:lstStyle/>
          <a:p>
            <a:pPr algn="ctr"/>
            <a:r>
              <a:rPr lang="ms-MY" sz="4400" b="1" dirty="0"/>
              <a:t>DEFINISI DAN KONSEP</a:t>
            </a:r>
            <a:br>
              <a:rPr lang="ms-MY" sz="4400" b="1" dirty="0"/>
            </a:br>
            <a:r>
              <a:rPr lang="ms-MY" sz="4400" b="1" dirty="0"/>
              <a:t>BACAAN PANTAS &amp; PENGUKURAN BACAAN PANTAS</a:t>
            </a:r>
          </a:p>
        </p:txBody>
      </p:sp>
      <p:sp>
        <p:nvSpPr>
          <p:cNvPr id="4" name="Rectangle 3">
            <a:extLst>
              <a:ext uri="{FF2B5EF4-FFF2-40B4-BE49-F238E27FC236}">
                <a16:creationId xmlns:a16="http://schemas.microsoft.com/office/drawing/2014/main" id="{89E590DC-2D33-4AB3-8D83-E89759014D0A}"/>
              </a:ext>
            </a:extLst>
          </p:cNvPr>
          <p:cNvSpPr/>
          <p:nvPr/>
        </p:nvSpPr>
        <p:spPr>
          <a:xfrm>
            <a:off x="9718883" y="3390"/>
            <a:ext cx="46337" cy="661482"/>
          </a:xfrm>
          <a:prstGeom prst="rect">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2EDF30E-3D27-4F3C-9857-B838471CF138}"/>
              </a:ext>
            </a:extLst>
          </p:cNvPr>
          <p:cNvSpPr/>
          <p:nvPr/>
        </p:nvSpPr>
        <p:spPr>
          <a:xfrm>
            <a:off x="9718883" y="667155"/>
            <a:ext cx="46337" cy="208889"/>
          </a:xfrm>
          <a:prstGeom prst="rect">
            <a:avLst/>
          </a:prstGeom>
          <a:solidFill>
            <a:srgbClr val="92117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F175433-1E09-42EA-9E9A-8F3ADC1B1E51}"/>
              </a:ext>
            </a:extLst>
          </p:cNvPr>
          <p:cNvPicPr>
            <a:picLocks noChangeAspect="1"/>
          </p:cNvPicPr>
          <p:nvPr/>
        </p:nvPicPr>
        <p:blipFill>
          <a:blip r:embed="rId2" cstate="hqprint">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tretch>
            <a:fillRect/>
          </a:stretch>
        </p:blipFill>
        <p:spPr>
          <a:xfrm>
            <a:off x="9856745" y="171813"/>
            <a:ext cx="2258136" cy="582291"/>
          </a:xfrm>
          <a:prstGeom prst="rect">
            <a:avLst/>
          </a:prstGeom>
        </p:spPr>
      </p:pic>
      <p:grpSp>
        <p:nvGrpSpPr>
          <p:cNvPr id="11" name="Group 10">
            <a:extLst>
              <a:ext uri="{FF2B5EF4-FFF2-40B4-BE49-F238E27FC236}">
                <a16:creationId xmlns:a16="http://schemas.microsoft.com/office/drawing/2014/main" id="{64A39344-F5CC-499C-A905-D4E27E557E2B}"/>
              </a:ext>
            </a:extLst>
          </p:cNvPr>
          <p:cNvGrpSpPr/>
          <p:nvPr/>
        </p:nvGrpSpPr>
        <p:grpSpPr>
          <a:xfrm>
            <a:off x="132560" y="6319687"/>
            <a:ext cx="1873309" cy="300113"/>
            <a:chOff x="100503" y="6255392"/>
            <a:chExt cx="2540647" cy="451653"/>
          </a:xfrm>
        </p:grpSpPr>
        <p:pic>
          <p:nvPicPr>
            <p:cNvPr id="12" name="Picture 2" descr="Image result for uitm dihatiku transparent">
              <a:extLst>
                <a:ext uri="{FF2B5EF4-FFF2-40B4-BE49-F238E27FC236}">
                  <a16:creationId xmlns:a16="http://schemas.microsoft.com/office/drawing/2014/main" id="{09900619-5A75-4E3B-9AC4-FF90C944BE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1D030CE-2661-4DB7-BCFD-91ABEE7F5E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14" name="Picture 13">
              <a:extLst>
                <a:ext uri="{FF2B5EF4-FFF2-40B4-BE49-F238E27FC236}">
                  <a16:creationId xmlns:a16="http://schemas.microsoft.com/office/drawing/2014/main" id="{D34D522A-10D2-4228-9B6C-E0D3ED2625A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2241780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5490" y="2926658"/>
            <a:ext cx="1362075"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89E590DC-2D33-4AB3-8D83-E89759014D0A}"/>
              </a:ext>
            </a:extLst>
          </p:cNvPr>
          <p:cNvSpPr/>
          <p:nvPr/>
        </p:nvSpPr>
        <p:spPr>
          <a:xfrm>
            <a:off x="9718883" y="3390"/>
            <a:ext cx="46337" cy="661482"/>
          </a:xfrm>
          <a:prstGeom prst="rect">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A2EDF30E-3D27-4F3C-9857-B838471CF138}"/>
              </a:ext>
            </a:extLst>
          </p:cNvPr>
          <p:cNvSpPr/>
          <p:nvPr/>
        </p:nvSpPr>
        <p:spPr>
          <a:xfrm>
            <a:off x="9718883" y="667155"/>
            <a:ext cx="46337" cy="208889"/>
          </a:xfrm>
          <a:prstGeom prst="rect">
            <a:avLst/>
          </a:prstGeom>
          <a:solidFill>
            <a:srgbClr val="92117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F175433-1E09-42EA-9E9A-8F3ADC1B1E51}"/>
              </a:ext>
            </a:extLst>
          </p:cNvPr>
          <p:cNvPicPr>
            <a:picLocks noChangeAspect="1"/>
          </p:cNvPicPr>
          <p:nvPr/>
        </p:nvPicPr>
        <p:blipFill>
          <a:blip r:embed="rId3" cstate="hqprint">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tretch>
            <a:fillRect/>
          </a:stretch>
        </p:blipFill>
        <p:spPr>
          <a:xfrm>
            <a:off x="9856745" y="171813"/>
            <a:ext cx="2258136" cy="582291"/>
          </a:xfrm>
          <a:prstGeom prst="rect">
            <a:avLst/>
          </a:prstGeom>
        </p:spPr>
      </p:pic>
      <p:sp>
        <p:nvSpPr>
          <p:cNvPr id="12" name="Callout: Double Bent Line 11">
            <a:extLst>
              <a:ext uri="{FF2B5EF4-FFF2-40B4-BE49-F238E27FC236}">
                <a16:creationId xmlns:a16="http://schemas.microsoft.com/office/drawing/2014/main" id="{6EE15234-56A6-484B-8F00-DE6E79A0686B}"/>
              </a:ext>
            </a:extLst>
          </p:cNvPr>
          <p:cNvSpPr/>
          <p:nvPr/>
        </p:nvSpPr>
        <p:spPr>
          <a:xfrm>
            <a:off x="4316820" y="1499530"/>
            <a:ext cx="7047614" cy="3433977"/>
          </a:xfrm>
          <a:prstGeom prst="borderCallout3">
            <a:avLst>
              <a:gd name="adj1" fmla="val 33037"/>
              <a:gd name="adj2" fmla="val -724"/>
              <a:gd name="adj3" fmla="val 18750"/>
              <a:gd name="adj4" fmla="val -16667"/>
              <a:gd name="adj5" fmla="val 83719"/>
              <a:gd name="adj6" fmla="val -42288"/>
              <a:gd name="adj7" fmla="val 91804"/>
              <a:gd name="adj8" fmla="val -27267"/>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ms-MY"/>
              <a:t>Ahmad Yazid (2015)</a:t>
            </a:r>
          </a:p>
          <a:p>
            <a:pPr algn="just"/>
            <a:r>
              <a:rPr lang="ms-MY"/>
              <a:t>Bacaan pantas sebagai satu teknik </a:t>
            </a:r>
            <a:r>
              <a:rPr lang="ms-MY">
                <a:solidFill>
                  <a:srgbClr val="FF0000"/>
                </a:solidFill>
              </a:rPr>
              <a:t>bacaan senyap tanpa membunyikan apa yang dibaca, menggunakan peralatan dan pergerakan yang minimum secara tuntas</a:t>
            </a:r>
            <a:r>
              <a:rPr lang="ms-MY"/>
              <a:t>, duduk secara ergonomik tetapi melibatkan kelajuan bacaan yang maksimum. Bacaan pantas juga merujuk kepada aktiviti bacaan yang tidak melibatkan pembacaan secara keseluruhan perkataan yang tertulis malah ia berperanan memantau secara sepintas lalu bahan bacaan yang ada dihadapannya dan dalam masa yang sama pembaca memiliki kemampuan memahami apa yang dipantau. </a:t>
            </a:r>
            <a:endParaRPr lang="ms-MY" dirty="0"/>
          </a:p>
        </p:txBody>
      </p:sp>
      <p:grpSp>
        <p:nvGrpSpPr>
          <p:cNvPr id="13" name="Group 12">
            <a:extLst>
              <a:ext uri="{FF2B5EF4-FFF2-40B4-BE49-F238E27FC236}">
                <a16:creationId xmlns:a16="http://schemas.microsoft.com/office/drawing/2014/main" id="{28C687F2-63A6-405D-BB1C-5423A8712C5A}"/>
              </a:ext>
            </a:extLst>
          </p:cNvPr>
          <p:cNvGrpSpPr/>
          <p:nvPr/>
        </p:nvGrpSpPr>
        <p:grpSpPr>
          <a:xfrm>
            <a:off x="132560" y="6319687"/>
            <a:ext cx="1873309" cy="300113"/>
            <a:chOff x="100503" y="6255392"/>
            <a:chExt cx="2540647" cy="451653"/>
          </a:xfrm>
        </p:grpSpPr>
        <p:pic>
          <p:nvPicPr>
            <p:cNvPr id="14" name="Picture 2" descr="Image result for uitm dihatiku transparent">
              <a:extLst>
                <a:ext uri="{FF2B5EF4-FFF2-40B4-BE49-F238E27FC236}">
                  <a16:creationId xmlns:a16="http://schemas.microsoft.com/office/drawing/2014/main" id="{FD01B921-7F75-418A-8CF3-5A399456BC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7257F70D-EF0E-4514-A83B-1341D02885F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16" name="Picture 15">
              <a:extLst>
                <a:ext uri="{FF2B5EF4-FFF2-40B4-BE49-F238E27FC236}">
                  <a16:creationId xmlns:a16="http://schemas.microsoft.com/office/drawing/2014/main" id="{A106FD2A-E2C5-43EF-A426-6394287102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
        <p:nvSpPr>
          <p:cNvPr id="2" name="Title 5">
            <a:extLst>
              <a:ext uri="{FF2B5EF4-FFF2-40B4-BE49-F238E27FC236}">
                <a16:creationId xmlns:a16="http://schemas.microsoft.com/office/drawing/2014/main" id="{BA2B13BA-8B9F-A9AF-BB96-2CAF835B2967}"/>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Definisi</a:t>
            </a:r>
            <a:r>
              <a:rPr lang="en-US" sz="3600" b="1"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Bacaan</a:t>
            </a:r>
            <a:r>
              <a:rPr lang="en-US" sz="3600" b="1"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Pantas</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spTree>
    <p:extLst>
      <p:ext uri="{BB962C8B-B14F-4D97-AF65-F5344CB8AC3E}">
        <p14:creationId xmlns:p14="http://schemas.microsoft.com/office/powerpoint/2010/main" val="28589481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0678" y="3637960"/>
            <a:ext cx="1523090" cy="401777"/>
          </a:xfrm>
        </p:spPr>
        <p:txBody>
          <a:bodyPr>
            <a:normAutofit fontScale="77500" lnSpcReduction="20000"/>
          </a:bodyPr>
          <a:lstStyle/>
          <a:p>
            <a:pPr marL="0" indent="0">
              <a:buNone/>
            </a:pPr>
            <a:r>
              <a:rPr lang="ms-MY" dirty="0"/>
              <a:t>Tony Buzan</a:t>
            </a:r>
          </a:p>
          <a:p>
            <a:pPr algn="just">
              <a:buFont typeface="Arial" panose="020B0604020202020204" pitchFamily="34" charset="0"/>
              <a:buChar char="•"/>
            </a:pPr>
            <a:endParaRPr lang="ms-MY" dirty="0"/>
          </a:p>
          <a:p>
            <a:pPr algn="just">
              <a:buFont typeface="Arial" panose="020B0604020202020204" pitchFamily="34" charset="0"/>
              <a:buChar char="•"/>
            </a:pPr>
            <a:endParaRPr lang="ms-MY"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7050" y="1874116"/>
            <a:ext cx="2122795" cy="17834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7933" y="3838848"/>
            <a:ext cx="2237207" cy="1869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ontent Placeholder 2"/>
          <p:cNvSpPr txBox="1">
            <a:spLocks/>
          </p:cNvSpPr>
          <p:nvPr/>
        </p:nvSpPr>
        <p:spPr>
          <a:xfrm>
            <a:off x="1734964" y="5800299"/>
            <a:ext cx="1832213" cy="341194"/>
          </a:xfrm>
          <a:prstGeom prst="rect">
            <a:avLst/>
          </a:prstGeom>
        </p:spPr>
        <p:txBody>
          <a:bodyPr vert="horz" lIns="0" tIns="45720" rIns="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just">
              <a:buNone/>
            </a:pPr>
            <a:r>
              <a:rPr lang="ms-MY" dirty="0"/>
              <a:t>Richard Sutz</a:t>
            </a:r>
            <a:endParaRPr lang="en-MY" dirty="0"/>
          </a:p>
        </p:txBody>
      </p:sp>
      <p:sp>
        <p:nvSpPr>
          <p:cNvPr id="4" name="Rounded Rectangular Callout 3"/>
          <p:cNvSpPr/>
          <p:nvPr/>
        </p:nvSpPr>
        <p:spPr>
          <a:xfrm>
            <a:off x="777922" y="1874116"/>
            <a:ext cx="6714699" cy="1783483"/>
          </a:xfrm>
          <a:prstGeom prst="wedgeRoundRectCallout">
            <a:avLst>
              <a:gd name="adj1" fmla="val 61647"/>
              <a:gd name="adj2" fmla="val 17883"/>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ms-MY" sz="2200" dirty="0"/>
              <a:t>“Reading is usually described as getting from a book what the author intended or assimilating the facts, figures and theories but I believes it to be more than that reading is the</a:t>
            </a:r>
            <a:r>
              <a:rPr lang="ms-MY" sz="2200" dirty="0">
                <a:solidFill>
                  <a:srgbClr val="FF0000"/>
                </a:solidFill>
              </a:rPr>
              <a:t> individual’s total interelationship with symbolic information</a:t>
            </a:r>
            <a:r>
              <a:rPr lang="ms-MY" sz="2200" dirty="0"/>
              <a:t>”</a:t>
            </a:r>
          </a:p>
        </p:txBody>
      </p:sp>
      <p:sp>
        <p:nvSpPr>
          <p:cNvPr id="7" name="Rounded Rectangular Callout 6"/>
          <p:cNvSpPr/>
          <p:nvPr/>
        </p:nvSpPr>
        <p:spPr>
          <a:xfrm>
            <a:off x="4449169" y="4551529"/>
            <a:ext cx="6250676" cy="1248770"/>
          </a:xfrm>
          <a:prstGeom prst="wedgeRoundRectCallout">
            <a:avLst>
              <a:gd name="adj1" fmla="val -60353"/>
              <a:gd name="adj2" fmla="val 31269"/>
              <a:gd name="adj3" fmla="val 16667"/>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ms-MY" sz="2200" dirty="0"/>
              <a:t>“Speed reading </a:t>
            </a:r>
            <a:r>
              <a:rPr lang="ms-MY" sz="2200" dirty="0">
                <a:solidFill>
                  <a:srgbClr val="FF0000"/>
                </a:solidFill>
              </a:rPr>
              <a:t>engages the eyes, ears, mouth and the brain</a:t>
            </a:r>
            <a:r>
              <a:rPr lang="ms-MY" sz="2200" dirty="0"/>
              <a:t> and fully utilize the senses efficiently”</a:t>
            </a:r>
          </a:p>
          <a:p>
            <a:pPr algn="just"/>
            <a:endParaRPr lang="ms-MY" sz="1600" dirty="0"/>
          </a:p>
          <a:p>
            <a:pPr algn="just"/>
            <a:r>
              <a:rPr lang="ms-MY" sz="1600" dirty="0"/>
              <a:t>Speed Reading for Dummies</a:t>
            </a:r>
          </a:p>
        </p:txBody>
      </p:sp>
      <p:sp>
        <p:nvSpPr>
          <p:cNvPr id="9" name="Rectangle 8">
            <a:extLst>
              <a:ext uri="{FF2B5EF4-FFF2-40B4-BE49-F238E27FC236}">
                <a16:creationId xmlns:a16="http://schemas.microsoft.com/office/drawing/2014/main" id="{89E590DC-2D33-4AB3-8D83-E89759014D0A}"/>
              </a:ext>
            </a:extLst>
          </p:cNvPr>
          <p:cNvSpPr/>
          <p:nvPr/>
        </p:nvSpPr>
        <p:spPr>
          <a:xfrm>
            <a:off x="9718883" y="3390"/>
            <a:ext cx="46337" cy="661482"/>
          </a:xfrm>
          <a:prstGeom prst="rect">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2EDF30E-3D27-4F3C-9857-B838471CF138}"/>
              </a:ext>
            </a:extLst>
          </p:cNvPr>
          <p:cNvSpPr/>
          <p:nvPr/>
        </p:nvSpPr>
        <p:spPr>
          <a:xfrm>
            <a:off x="9718883" y="667155"/>
            <a:ext cx="46337" cy="208889"/>
          </a:xfrm>
          <a:prstGeom prst="rect">
            <a:avLst/>
          </a:prstGeom>
          <a:solidFill>
            <a:srgbClr val="92117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F175433-1E09-42EA-9E9A-8F3ADC1B1E51}"/>
              </a:ext>
            </a:extLst>
          </p:cNvPr>
          <p:cNvPicPr>
            <a:picLocks noChangeAspect="1"/>
          </p:cNvPicPr>
          <p:nvPr/>
        </p:nvPicPr>
        <p:blipFill>
          <a:blip r:embed="rId4" cstate="hqprint">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9856745" y="171813"/>
            <a:ext cx="2258136" cy="582291"/>
          </a:xfrm>
          <a:prstGeom prst="rect">
            <a:avLst/>
          </a:prstGeom>
        </p:spPr>
      </p:pic>
      <p:sp>
        <p:nvSpPr>
          <p:cNvPr id="18" name="Title 5">
            <a:extLst>
              <a:ext uri="{FF2B5EF4-FFF2-40B4-BE49-F238E27FC236}">
                <a16:creationId xmlns:a16="http://schemas.microsoft.com/office/drawing/2014/main" id="{598354EF-ADC3-47AC-804D-1A9101DE138F}"/>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Definisi</a:t>
            </a:r>
            <a:r>
              <a:rPr lang="en-US" sz="3600" b="1"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Bacaan</a:t>
            </a:r>
            <a:r>
              <a:rPr lang="en-US" sz="3600" b="1" dirty="0">
                <a:solidFill>
                  <a:schemeClr val="bg1"/>
                </a:solidFill>
                <a:effectLst>
                  <a:outerShdw blurRad="38100" dist="38100" dir="2700000" algn="tl">
                    <a:srgbClr val="000000">
                      <a:alpha val="43137"/>
                    </a:srgbClr>
                  </a:outerShdw>
                </a:effectLst>
                <a:latin typeface="Trebuchet MS" panose="020B0603020202020204" pitchFamily="34" charset="0"/>
              </a:rPr>
              <a:t> </a:t>
            </a:r>
            <a:r>
              <a:rPr lang="en-US" sz="3600" b="1" dirty="0" err="1">
                <a:solidFill>
                  <a:schemeClr val="bg1"/>
                </a:solidFill>
                <a:effectLst>
                  <a:outerShdw blurRad="38100" dist="38100" dir="2700000" algn="tl">
                    <a:srgbClr val="000000">
                      <a:alpha val="43137"/>
                    </a:srgbClr>
                  </a:outerShdw>
                </a:effectLst>
                <a:latin typeface="Trebuchet MS" panose="020B0603020202020204" pitchFamily="34" charset="0"/>
              </a:rPr>
              <a:t>Pantas</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pSp>
        <p:nvGrpSpPr>
          <p:cNvPr id="16" name="Group 15">
            <a:extLst>
              <a:ext uri="{FF2B5EF4-FFF2-40B4-BE49-F238E27FC236}">
                <a16:creationId xmlns:a16="http://schemas.microsoft.com/office/drawing/2014/main" id="{05FE675E-3155-4CB0-8545-01C6BDC6F1B9}"/>
              </a:ext>
            </a:extLst>
          </p:cNvPr>
          <p:cNvGrpSpPr/>
          <p:nvPr/>
        </p:nvGrpSpPr>
        <p:grpSpPr>
          <a:xfrm>
            <a:off x="132560" y="6319687"/>
            <a:ext cx="1873309" cy="300113"/>
            <a:chOff x="100503" y="6255392"/>
            <a:chExt cx="2540647" cy="451653"/>
          </a:xfrm>
        </p:grpSpPr>
        <p:pic>
          <p:nvPicPr>
            <p:cNvPr id="17" name="Picture 2" descr="Image result for uitm dihatiku transparent">
              <a:extLst>
                <a:ext uri="{FF2B5EF4-FFF2-40B4-BE49-F238E27FC236}">
                  <a16:creationId xmlns:a16="http://schemas.microsoft.com/office/drawing/2014/main" id="{FB988E42-F939-4BF6-9501-04DFB8C3C58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FE43C466-7A43-40CA-874F-32B2B07E770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20" name="Picture 19">
              <a:extLst>
                <a:ext uri="{FF2B5EF4-FFF2-40B4-BE49-F238E27FC236}">
                  <a16:creationId xmlns:a16="http://schemas.microsoft.com/office/drawing/2014/main" id="{C930D217-F670-4C29-87B6-7FC08F51F83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3003725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2129050" y="641446"/>
          <a:ext cx="9280478" cy="54968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ectangle 10"/>
          <p:cNvSpPr/>
          <p:nvPr/>
        </p:nvSpPr>
        <p:spPr>
          <a:xfrm>
            <a:off x="1037231" y="865578"/>
            <a:ext cx="827162" cy="5078313"/>
          </a:xfrm>
          <a:prstGeom prst="rect">
            <a:avLst/>
          </a:prstGeom>
          <a:noFill/>
        </p:spPr>
        <p:txBody>
          <a:bodyPr wrap="square" lIns="91440" tIns="45720" rIns="91440" bIns="45720">
            <a:spAutoFit/>
          </a:bodyPr>
          <a:lstStyle/>
          <a:p>
            <a:pPr algn="ctr"/>
            <a:r>
              <a:rPr 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KONSEP</a:t>
            </a:r>
            <a:endPar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Rectangle 3">
            <a:extLst>
              <a:ext uri="{FF2B5EF4-FFF2-40B4-BE49-F238E27FC236}">
                <a16:creationId xmlns:a16="http://schemas.microsoft.com/office/drawing/2014/main" id="{89E590DC-2D33-4AB3-8D83-E89759014D0A}"/>
              </a:ext>
            </a:extLst>
          </p:cNvPr>
          <p:cNvSpPr/>
          <p:nvPr/>
        </p:nvSpPr>
        <p:spPr>
          <a:xfrm>
            <a:off x="9718883" y="3390"/>
            <a:ext cx="46337" cy="661482"/>
          </a:xfrm>
          <a:prstGeom prst="rect">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2EDF30E-3D27-4F3C-9857-B838471CF138}"/>
              </a:ext>
            </a:extLst>
          </p:cNvPr>
          <p:cNvSpPr/>
          <p:nvPr/>
        </p:nvSpPr>
        <p:spPr>
          <a:xfrm>
            <a:off x="9718883" y="667155"/>
            <a:ext cx="46337" cy="208889"/>
          </a:xfrm>
          <a:prstGeom prst="rect">
            <a:avLst/>
          </a:prstGeom>
          <a:solidFill>
            <a:srgbClr val="92117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F175433-1E09-42EA-9E9A-8F3ADC1B1E51}"/>
              </a:ext>
            </a:extLst>
          </p:cNvPr>
          <p:cNvPicPr>
            <a:picLocks noChangeAspect="1"/>
          </p:cNvPicPr>
          <p:nvPr/>
        </p:nvPicPr>
        <p:blipFill>
          <a:blip r:embed="rId7" cstate="hq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9856745" y="171813"/>
            <a:ext cx="2258136" cy="582291"/>
          </a:xfrm>
          <a:prstGeom prst="rect">
            <a:avLst/>
          </a:prstGeom>
        </p:spPr>
      </p:pic>
      <p:grpSp>
        <p:nvGrpSpPr>
          <p:cNvPr id="13" name="Group 12">
            <a:extLst>
              <a:ext uri="{FF2B5EF4-FFF2-40B4-BE49-F238E27FC236}">
                <a16:creationId xmlns:a16="http://schemas.microsoft.com/office/drawing/2014/main" id="{9EE42983-C5E4-4E64-8DC9-6260F448B127}"/>
              </a:ext>
            </a:extLst>
          </p:cNvPr>
          <p:cNvGrpSpPr/>
          <p:nvPr/>
        </p:nvGrpSpPr>
        <p:grpSpPr>
          <a:xfrm>
            <a:off x="132560" y="6319687"/>
            <a:ext cx="1873309" cy="300113"/>
            <a:chOff x="100503" y="6255392"/>
            <a:chExt cx="2540647" cy="451653"/>
          </a:xfrm>
        </p:grpSpPr>
        <p:pic>
          <p:nvPicPr>
            <p:cNvPr id="14" name="Picture 2" descr="Image result for uitm dihatiku transparent">
              <a:extLst>
                <a:ext uri="{FF2B5EF4-FFF2-40B4-BE49-F238E27FC236}">
                  <a16:creationId xmlns:a16="http://schemas.microsoft.com/office/drawing/2014/main" id="{806FD8A4-E502-4A76-8BBB-2A02A32FBE5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5BFF172D-F46E-4CFA-BB7D-D78040FA1EB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16" name="Picture 15">
              <a:extLst>
                <a:ext uri="{FF2B5EF4-FFF2-40B4-BE49-F238E27FC236}">
                  <a16:creationId xmlns:a16="http://schemas.microsoft.com/office/drawing/2014/main" id="{52B28285-3013-41AB-B7B2-C6275C9A477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2649461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096963" y="1419367"/>
          <a:ext cx="10058400" cy="44496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ontent Placeholder 2"/>
          <p:cNvSpPr txBox="1">
            <a:spLocks/>
          </p:cNvSpPr>
          <p:nvPr/>
        </p:nvSpPr>
        <p:spPr>
          <a:xfrm>
            <a:off x="9239535" y="6051334"/>
            <a:ext cx="2047164" cy="278136"/>
          </a:xfrm>
          <a:prstGeom prst="rect">
            <a:avLst/>
          </a:prstGeom>
        </p:spPr>
        <p:txBody>
          <a:bodyPr vert="horz" lIns="0" tIns="45720" rIns="0" bIns="45720" rtlCol="0">
            <a:normAutofit fontScale="77500" lnSpcReduction="2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buFont typeface="Calibri" panose="020F0502020204030204" pitchFamily="34" charset="0"/>
              <a:buNone/>
            </a:pPr>
            <a:r>
              <a:rPr lang="ms-MY" dirty="0"/>
              <a:t>Sumber: Tony Buzan</a:t>
            </a:r>
          </a:p>
        </p:txBody>
      </p:sp>
      <p:sp>
        <p:nvSpPr>
          <p:cNvPr id="7" name="Rectangle 6">
            <a:extLst>
              <a:ext uri="{FF2B5EF4-FFF2-40B4-BE49-F238E27FC236}">
                <a16:creationId xmlns:a16="http://schemas.microsoft.com/office/drawing/2014/main" id="{89E590DC-2D33-4AB3-8D83-E89759014D0A}"/>
              </a:ext>
            </a:extLst>
          </p:cNvPr>
          <p:cNvSpPr/>
          <p:nvPr/>
        </p:nvSpPr>
        <p:spPr>
          <a:xfrm>
            <a:off x="9718883" y="3390"/>
            <a:ext cx="46337" cy="661482"/>
          </a:xfrm>
          <a:prstGeom prst="rect">
            <a:avLst/>
          </a:prstGeom>
          <a:solidFill>
            <a:srgbClr val="7F7F7F"/>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2EDF30E-3D27-4F3C-9857-B838471CF138}"/>
              </a:ext>
            </a:extLst>
          </p:cNvPr>
          <p:cNvSpPr/>
          <p:nvPr/>
        </p:nvSpPr>
        <p:spPr>
          <a:xfrm>
            <a:off x="9718883" y="667155"/>
            <a:ext cx="46337" cy="208889"/>
          </a:xfrm>
          <a:prstGeom prst="rect">
            <a:avLst/>
          </a:prstGeom>
          <a:solidFill>
            <a:srgbClr val="92117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F175433-1E09-42EA-9E9A-8F3ADC1B1E51}"/>
              </a:ext>
            </a:extLst>
          </p:cNvPr>
          <p:cNvPicPr>
            <a:picLocks noChangeAspect="1"/>
          </p:cNvPicPr>
          <p:nvPr/>
        </p:nvPicPr>
        <p:blipFill>
          <a:blip r:embed="rId7" cstate="hqprint">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9856745" y="171813"/>
            <a:ext cx="2258136" cy="582291"/>
          </a:xfrm>
          <a:prstGeom prst="rect">
            <a:avLst/>
          </a:prstGeom>
        </p:spPr>
      </p:pic>
      <p:sp>
        <p:nvSpPr>
          <p:cNvPr id="14" name="Title 5">
            <a:extLst>
              <a:ext uri="{FF2B5EF4-FFF2-40B4-BE49-F238E27FC236}">
                <a16:creationId xmlns:a16="http://schemas.microsoft.com/office/drawing/2014/main" id="{A2F4A94D-04BA-4EC9-9A64-E5B628923C59}"/>
              </a:ext>
            </a:extLst>
          </p:cNvPr>
          <p:cNvSpPr txBox="1">
            <a:spLocks/>
          </p:cNvSpPr>
          <p:nvPr/>
        </p:nvSpPr>
        <p:spPr bwMode="auto">
          <a:xfrm>
            <a:off x="528450" y="171402"/>
            <a:ext cx="7829588" cy="776468"/>
          </a:xfrm>
          <a:prstGeom prst="rect">
            <a:avLst/>
          </a:prstGeom>
          <a:solidFill>
            <a:srgbClr val="7030A0"/>
          </a:solidFill>
          <a:ln w="9525">
            <a:noFill/>
            <a:miter lim="800000"/>
            <a:headEnd/>
            <a:tailEnd/>
          </a:ln>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l"/>
            <a:r>
              <a:rPr lang="en-US" sz="3600" b="1">
                <a:solidFill>
                  <a:schemeClr val="bg1"/>
                </a:solidFill>
                <a:effectLst>
                  <a:outerShdw blurRad="38100" dist="38100" dir="2700000" algn="tl">
                    <a:srgbClr val="000000">
                      <a:alpha val="43137"/>
                    </a:srgbClr>
                  </a:outerShdw>
                </a:effectLst>
                <a:latin typeface="Trebuchet MS" panose="020B0603020202020204" pitchFamily="34" charset="0"/>
              </a:rPr>
              <a:t>Kelebihan Bacaan Pantas</a:t>
            </a:r>
            <a:endParaRPr lang="en-US" sz="3200" b="1" dirty="0">
              <a:solidFill>
                <a:schemeClr val="bg1"/>
              </a:solidFill>
              <a:effectLst>
                <a:outerShdw blurRad="38100" dist="38100" dir="2700000" algn="tl">
                  <a:srgbClr val="000000">
                    <a:alpha val="43137"/>
                  </a:srgbClr>
                </a:outerShdw>
              </a:effectLst>
              <a:latin typeface="Trebuchet MS" panose="020B0603020202020204" pitchFamily="34" charset="0"/>
            </a:endParaRPr>
          </a:p>
        </p:txBody>
      </p:sp>
      <p:grpSp>
        <p:nvGrpSpPr>
          <p:cNvPr id="15" name="Group 14">
            <a:extLst>
              <a:ext uri="{FF2B5EF4-FFF2-40B4-BE49-F238E27FC236}">
                <a16:creationId xmlns:a16="http://schemas.microsoft.com/office/drawing/2014/main" id="{BEBB3A40-BB66-4EDD-B4B2-DA7C6B7D3DC4}"/>
              </a:ext>
            </a:extLst>
          </p:cNvPr>
          <p:cNvGrpSpPr/>
          <p:nvPr/>
        </p:nvGrpSpPr>
        <p:grpSpPr>
          <a:xfrm>
            <a:off x="132560" y="6319687"/>
            <a:ext cx="1873309" cy="300113"/>
            <a:chOff x="100503" y="6255392"/>
            <a:chExt cx="2540647" cy="451653"/>
          </a:xfrm>
        </p:grpSpPr>
        <p:pic>
          <p:nvPicPr>
            <p:cNvPr id="16" name="Picture 2" descr="Image result for uitm dihatiku transparent">
              <a:extLst>
                <a:ext uri="{FF2B5EF4-FFF2-40B4-BE49-F238E27FC236}">
                  <a16:creationId xmlns:a16="http://schemas.microsoft.com/office/drawing/2014/main" id="{3EDAD34A-51B9-4695-A892-2143D5745D4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26314" y="6260856"/>
              <a:ext cx="1080951" cy="35992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0D720347-B3D3-4127-976B-7B1DD38A303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22917" b="18417"/>
            <a:stretch/>
          </p:blipFill>
          <p:spPr>
            <a:xfrm>
              <a:off x="1907265" y="6255392"/>
              <a:ext cx="733885" cy="430081"/>
            </a:xfrm>
            <a:prstGeom prst="rect">
              <a:avLst/>
            </a:prstGeom>
          </p:spPr>
        </p:pic>
        <p:pic>
          <p:nvPicPr>
            <p:cNvPr id="18" name="Picture 17">
              <a:extLst>
                <a:ext uri="{FF2B5EF4-FFF2-40B4-BE49-F238E27FC236}">
                  <a16:creationId xmlns:a16="http://schemas.microsoft.com/office/drawing/2014/main" id="{8CD915B8-939E-40F3-9CE7-2812F7F1917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7338" t="11364" r="7651" b="10243"/>
            <a:stretch/>
          </p:blipFill>
          <p:spPr>
            <a:xfrm>
              <a:off x="100503" y="6259341"/>
              <a:ext cx="694054" cy="447704"/>
            </a:xfrm>
            <a:prstGeom prst="rect">
              <a:avLst/>
            </a:prstGeom>
          </p:spPr>
        </p:pic>
      </p:grpSp>
    </p:spTree>
    <p:extLst>
      <p:ext uri="{BB962C8B-B14F-4D97-AF65-F5344CB8AC3E}">
        <p14:creationId xmlns:p14="http://schemas.microsoft.com/office/powerpoint/2010/main" val="31872143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3069</TotalTime>
  <Words>1175</Words>
  <Application>Microsoft Office PowerPoint</Application>
  <PresentationFormat>Widescreen</PresentationFormat>
  <Paragraphs>206</Paragraphs>
  <Slides>33</Slides>
  <Notes>0</Notes>
  <HiddenSlides>0</HiddenSlides>
  <MMClips>2</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33</vt:i4>
      </vt:variant>
    </vt:vector>
  </HeadingPairs>
  <TitlesOfParts>
    <vt:vector size="49" baseType="lpstr">
      <vt:lpstr>Gulim</vt:lpstr>
      <vt:lpstr>ＭＳ Ｐゴシック</vt:lpstr>
      <vt:lpstr>游ゴシック</vt:lpstr>
      <vt:lpstr>游ゴシック Light</vt:lpstr>
      <vt:lpstr>Albertus MT Lt</vt:lpstr>
      <vt:lpstr>Arial</vt:lpstr>
      <vt:lpstr>Calibri</vt:lpstr>
      <vt:lpstr>Calibri Light</vt:lpstr>
      <vt:lpstr>Franklin Gothic Book</vt:lpstr>
      <vt:lpstr>Helvetica</vt:lpstr>
      <vt:lpstr>Perpetua</vt:lpstr>
      <vt:lpstr>Segoe UI</vt:lpstr>
      <vt:lpstr>Times New Roman</vt:lpstr>
      <vt:lpstr>Trebuchet MS</vt:lpstr>
      <vt:lpstr>Wingdings</vt:lpstr>
      <vt:lpstr>Office Theme</vt:lpstr>
      <vt:lpstr>PowerPoint Presentation</vt:lpstr>
      <vt:lpstr>PowerPoint Presentation</vt:lpstr>
      <vt:lpstr>PowerPoint Presentation</vt:lpstr>
      <vt:lpstr>PowerPoint Presentation</vt:lpstr>
      <vt:lpstr>DEFINISI DAN KONSEP BACAAN PANTAS &amp; PENGUKURAN BACAAN PANTAS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Mohd Alfarabie Mohd Nasir</dc:creator>
  <cp:lastModifiedBy>User</cp:lastModifiedBy>
  <cp:revision>71</cp:revision>
  <cp:lastPrinted>2019-05-13T01:00:49Z</cp:lastPrinted>
  <dcterms:created xsi:type="dcterms:W3CDTF">2019-02-20T00:30:56Z</dcterms:created>
  <dcterms:modified xsi:type="dcterms:W3CDTF">2024-05-28T05:17:31Z</dcterms:modified>
</cp:coreProperties>
</file>