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B72F-DCAC-4FE3-A621-15DE2B02A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B7692-AB77-46DD-81FB-113857A93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56F5-C2B9-4691-9C45-5A011169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06AD2-B1CF-4E27-A055-D9313D35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3720-8AEB-4351-8F92-326DA8E4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488E-8A8D-402C-A4DE-9679563B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ABC83-11E8-4D28-AA97-C6ADF5A1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B95B-9AF5-46BC-9CCE-484A076C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993F0-3BFE-4228-8DA6-132623AC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2F6F3-5AC5-47F8-B76F-A9BD49AA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A5CA4-836C-421A-BB66-381CA34BE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E7E47-E145-4C40-A6B5-B8564C0D7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0741C-71DC-49B5-9057-46B8B254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378AE-719A-4C03-BCB0-384269FE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5F9F0-3168-44D1-B274-6DA25295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506B-EA55-4816-9003-F0CBFFBE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CC23-5F19-42CA-93C3-E4DFCC983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E2B0D-22E1-45F2-9CF9-6AC2B29C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F527-B53C-4EB7-8424-84803DA4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0043F-949B-47A9-B7D3-33EB56A2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A35A-2F66-49E4-A888-40A8F89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0EF1A-CCED-414B-BBBE-B9EACB620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B1E2-ED11-4E2F-9C7C-AC14EB90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7EA64-AD1D-4971-A3D8-F7488546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206E-1274-487F-B4D4-D8250BFF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92448-7576-40E4-9BD7-50FFB3DE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C4BEC-46CE-4090-B82A-C4903D63B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B756-C1A2-4415-B213-7A0600695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5FEC6-2C2F-44D7-A516-418E8136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B9312-15D2-4D9C-8407-FEE309B7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D517B-FD69-4675-B303-2F17C0A2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03F1-8869-4FFF-AE32-3B9C9A24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6937D-B11F-43E1-81DB-D5D9469D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82D1B-3602-48B8-A37E-26030348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0A230-EA5F-4490-A44B-6FBC2B7EA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876BB-C3E9-4B19-A5C7-1814762C2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E2860-7B83-4EC2-ACF6-A01DAB00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76C1F-3298-4602-A51E-425FA2BE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9C183-82B5-486A-8601-92D8AA03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9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0F2A-2AEC-4F8A-AD6A-84BD6C38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09BE6-9D41-4121-8DF5-4755ACBB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16777-758D-4F35-B6E1-EC9C06E2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B1C9D-B54A-409B-B457-553BFED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E16EF-353C-4187-8E4A-F029361C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0823E-DE75-4D08-AD94-64BB37E5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24969-A42F-4DD1-A359-8B77BF0A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6C6E-390B-4123-9C19-6C0B3CF7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C3313-B900-447A-B114-F1CBD0059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C2699-E486-4C27-97A6-E98205E01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F9E1-4C36-4748-86D9-DC1F5907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8692E-6E33-40F6-9673-0B4D58CC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8CB1-F23F-4615-88CE-968E0B95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FBD9-D7D6-4390-972E-C5170F57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21870-253A-43A5-A62D-611F96EB7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07451-B7A8-45F6-97A2-2BB57097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145DA-ED4C-4E82-B212-92E4BD9C3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6410-B1E5-4196-8938-875164EF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F9065-BB10-41AD-9936-ED3721B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54AAB-EE9A-4F29-833B-CB9782CC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8C366-4D52-421D-9A77-188A9320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A8DC-6045-42DF-9DFF-7A11C5BD0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35FD-7BC9-4C66-8084-F1FFC74AAEF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1040F-4CEE-4989-A6B7-ECAF25039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7370-5768-49BD-B319-4E31D794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FFA9-29EB-4D8D-9205-7107E9AC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1E9733-A7AC-AAFC-61B3-11CB9801F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08" b="2667"/>
          <a:stretch/>
        </p:blipFill>
        <p:spPr>
          <a:xfrm>
            <a:off x="9419304" y="1680278"/>
            <a:ext cx="1844652" cy="2706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1ACE-88C0-1F24-DFD5-450A695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317" y="452328"/>
            <a:ext cx="8848580" cy="12528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MY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BACAAN PANTAS</a:t>
            </a:r>
          </a:p>
          <a:p>
            <a:pPr marL="0" indent="0" algn="ctr">
              <a:buNone/>
            </a:pPr>
            <a:r>
              <a:rPr lang="en-MY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SMK SUNGAI KAPAR INDAH (SMKSKI)</a:t>
            </a:r>
          </a:p>
          <a:p>
            <a:pPr marL="0" indent="0" algn="ctr">
              <a:buNone/>
            </a:pPr>
            <a:r>
              <a:rPr lang="en-MY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MEI 2024 (ISNIN)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67189-5E28-85AE-F4E1-474E2274A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800" y="102115"/>
            <a:ext cx="2395936" cy="87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58B022-6F37-F335-9DC7-63C4233BC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648" y="4714875"/>
            <a:ext cx="2143125" cy="2143125"/>
          </a:xfrm>
          <a:prstGeom prst="rect">
            <a:avLst/>
          </a:prstGeom>
        </p:spPr>
      </p:pic>
      <p:pic>
        <p:nvPicPr>
          <p:cNvPr id="12" name="Picture 11" descr="A person wearing a purple head scarf&#10;&#10;Description automatically generated">
            <a:extLst>
              <a:ext uri="{FF2B5EF4-FFF2-40B4-BE49-F238E27FC236}">
                <a16:creationId xmlns:a16="http://schemas.microsoft.com/office/drawing/2014/main" id="{6C025292-7D86-2353-122C-6F1B6DFD25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7334" r="23259"/>
          <a:stretch/>
        </p:blipFill>
        <p:spPr>
          <a:xfrm rot="5400000">
            <a:off x="4180487" y="2489576"/>
            <a:ext cx="2706386" cy="267342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5C44D76-B142-D7F1-8A5A-EE95F953C9EC}"/>
              </a:ext>
            </a:extLst>
          </p:cNvPr>
          <p:cNvSpPr txBox="1">
            <a:spLocks/>
          </p:cNvSpPr>
          <p:nvPr/>
        </p:nvSpPr>
        <p:spPr>
          <a:xfrm>
            <a:off x="3736129" y="5344190"/>
            <a:ext cx="3595102" cy="106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Puan Nurul Diana Jasni</a:t>
            </a:r>
          </a:p>
          <a:p>
            <a:pPr marL="0" indent="0" algn="ctr"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Timbalan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Pustakawan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 Abd Razak (PTAR)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UiTM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Cawangan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Selangor,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Alam</a:t>
            </a:r>
          </a:p>
        </p:txBody>
      </p:sp>
    </p:spTree>
    <p:extLst>
      <p:ext uri="{BB962C8B-B14F-4D97-AF65-F5344CB8AC3E}">
        <p14:creationId xmlns:p14="http://schemas.microsoft.com/office/powerpoint/2010/main" val="408445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2024-05-28T05:18:03Z</dcterms:created>
  <dcterms:modified xsi:type="dcterms:W3CDTF">2024-05-28T05:18:22Z</dcterms:modified>
</cp:coreProperties>
</file>